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7D93E9-8B08-4DA6-8440-46C59F078BB9}" type="datetimeFigureOut">
              <a:rPr lang="hr-HR" smtClean="0"/>
              <a:t>6.4.2015.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0A4D36-39DD-4C74-97B4-00970867A3B9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Vrst datoteka, dokumenti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143000"/>
          </a:xfrm>
        </p:spPr>
        <p:txBody>
          <a:bodyPr/>
          <a:lstStyle/>
          <a:p>
            <a:r>
              <a:rPr lang="hr-HR" dirty="0" smtClean="0"/>
              <a:t>Datoteke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799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Datoteka je zapis pohranjen u memoriji koji sadržava sliku, tekst, glazbu, prezentaciju ili neki drugi podatak.</a:t>
            </a:r>
          </a:p>
          <a:p>
            <a:r>
              <a:rPr lang="hr-HR" dirty="0" smtClean="0"/>
              <a:t>Datoteke imaju naziv, nastavak naziva te pripadajuću ikonu.</a:t>
            </a:r>
          </a:p>
          <a:p>
            <a:r>
              <a:rPr lang="hr-HR" dirty="0" smtClean="0"/>
              <a:t>Primjer: Datoteka napravljena u programu MS Word (pretpostavljamo da se u njoj nalazi tekst, slike, tablice </a:t>
            </a:r>
            <a:r>
              <a:rPr lang="hr-HR" dirty="0" err="1" smtClean="0"/>
              <a:t>itd</a:t>
            </a:r>
            <a:r>
              <a:rPr lang="hr-HR" dirty="0" smtClean="0"/>
              <a:t>.)</a:t>
            </a:r>
            <a:endParaRPr lang="hr-HR" dirty="0"/>
          </a:p>
        </p:txBody>
      </p:sp>
      <p:sp>
        <p:nvSpPr>
          <p:cNvPr id="1026" name="AutoShape 2" descr="data:image/jpeg;base64,/9j/4AAQSkZJRgABAQAAAQABAAD/2wCEAAkGBxAPDg4NDhAQDQ0NDhAODQwNDxAPDQ0NFRIXFhQRFBQYHiogGBolGxUUIzEiJSkrMC4uFx8/ODMtOCotMSsBCgoKDg0OGxAQGywdHSAsLCwsLCwtLCwsLCssLDIsLCwsLCwsLCwsLCwsLCwsLCwsLCwsNCwsLCwsLCwsLCwsLP/AABEIAN4A4wMBEQACEQEDEQH/xAAcAAACAgMBAQAAAAAAAAAAAAABAgAGAwUHBAj/xABLEAABAwECCAcLCgYCAgMAAAABAAIDBAURBhIhUlORktExUXFyk7LSBxMWIjRBVGKhs+EUFSQyYXOBoqPBIzV0grHDJUMzQkRjg//EABoBAQEAAwEBAAAAAAAAAAAAAAABAgMEBQb/xAA0EQEAAQMCAggFAwQDAQAAAAAAAQISEwMRMVEEFCEyM0FhgSJCUpHwQ6HBBXGx0SM04RX/2gAMAwEAAhEDEQA/AO4oIgiCIIg1tvVLo4hi3eO7EN4v8UtKzojeWNU7Q09NY8sjGyNcwNdwYznA8N3Es5riJ2YRTMn8H586Paf2UyQtkh4PT50e0/spkgskPB6fOj2n9lMkFkh4OT58W2/spkgskDg5Pnxbb+ymSCyQ8G6jPi239lMkFkl8GqjPi239lMkFkh4M1GfFtv7KZILJDwYqM+Lbf2UyQWSHgvU58W3J2UyQlkh4LVOfFtydlMkFklOCtTnw7cnZTJBZIeClTnw7cnZTJBZIeCdTnw7cnZTJBZIHBKqz4duTspkgsloK2ypHSPo2lgmJxA69wjxhl4QL7snEs4nzYzHk89g29U2TUupqoOdAXDvkd5dig8E0RPCPs893mIUqoiqOwpqmme11mlqWSxslicJI5AHMe03hwXPMbN7KgiCIIgiCIIgiCINNhP8A+Jn3g6rls0+LCvg9dieTRch6xWNfFaeD3LFkiCIIgiCIIgiCIIgiCIIgiCIKDIf+Wd9+7qldFPBpni2OEVix1sWI/wAWRl5hmAvdG7iPG0+cLKEmN1MwetyeyKh1NUNcacuvkiGXFv4Joj5wfb9hCldFxTVa63SVLJo2SxOEkcgDmPabw4LmmNm9lQRBEEQRBEEQRBpcKf8AxM+9HVctmnxYV8HssPyaLkPWKxr4rTwe5YskQRBEEQRBEEQRBEEQRBEEQRBz6Y/8q7793VK6KOENNXFYy5Zo1Nv2PHWRYj/FkbeYpgPGY7i+1p84VSVTwdt2eyKh1NUNLqdzr5Ihluv/AO6I+fk8/wBhCwrouWmq11qkqWTRslicJI5BjMe03ghc0xs3syCIOVxVE7yQJpMgvyyv3r6GaKI8o+0POiap8zn5Tp39LIsf+P6f2hfi5sbjU6d/SyK7af0x9oPi5sbjU6d/TSJtp/TH2hN6ubG59Tp5OmkTbT+mPtBvVzYZflDsjpnuHE6WQi/8U2o5R9k3q5kx6gC4TvAHABNIAFbaOUfaDermR01V6RL00qWUco+0F1XNjdPVekS9PKllHKPtCXVcyOqKr0iXp5d6WUco+0F1XNjdU1XpEvTy70x0co+yX1c5Y3VVV6TN08u9XHRyj7F9XOXlqrRqWgg1M/1Sck8u9I06N+EfaEmurbjL6CXzr1UQRBEEQRBEEQRBzupP/Kv+/d1V00cIaauLflyzYlLlRq7dsmOrjxH+K9t5ilA8Zh/cHzhEVnB23p7JqHU84Lqdzr5Ihluv/wC6Lj5PP9hC110brTVa63SVLJo2SxOEkcgxmPblBC5pjZ0MyDk9nHxnc39wvotTg86lebGsiCWnjkezGe7GvOO8X3OI4AfsXk6+vqU1zES66NOmad5evwfpdF+pJvWrrWrz/wAMsVHIDg7SaL9SXtK9a1ef+DFRyDwbpNF+pL2k61q8/wBoMNHIPBmj0P6kvaTrWrz/AGhMNHIvgvRaH9WXtJ1vV5/tBho5B4K0Wh/Vm7SvW9bn+0GGjkBwTodB+rN2k63rc/2gwUcg8EaDQfqzdpOua3P9o/0YNPkXwPoNB+rN2k65rc/2j/SYNPk1GFmDNHBQzzRQ4kjAzFd3yV118jQchddwErf0bpOrXqxTVPZ7Nero0U0TMQ5RaTuqV6vm4vJ9GL5p66IIgiCIIgiCIIg5vWvAtSQkgATOvJNwHirpo4Q0VcW4NZHpGbbd62IU1kekZtt3ohTWR6Rm23eqNbbVLT1UeI+RjXtvMcoc3GYdeUcYTsGjwXt6ezJ3QyAy0rnfxWM8cNOliPBf9nn+wrVXRuypq2dViteme1r2zxYrgHC+RoNx4wTeOQrntlu3hzCzz4zub+4X0NfB51LpODfkkPI7ruXidJ8WXdpd2GzWhsRBEEQRBEEQRBEGgw8/llVyR+9YunofjU/nk06/hy4baTuHmle75vN8n0ivmXsIgiCIIgiCIIgF6qKlbeCnfZZqkTYgdfIYzHjG8DLcbxxcS2U1+TCqnzaI4PjSnYG9btmGxTg+NKdgb02QpwfGlOwN6toU4PjSnYG9W1N2KosMNY9/ffqMc+7E4cVpN3Dk4EmnaBo1grZWe7xnc39wvZr4OWl0GgcRZTnNJa4QTlrmkhwILyCCOBePqbdY7ecOynwlMdalR6RP00m9eli0/pj7Q5b6ucsbrVqPSJ+mk3pi0/pj7QX1c5Y3WtU+kVHTy71cWn9MfaEvq5ysGAtdNJVSNkllkaKdxDZJHvaDjsy3E8OUrk6bRTTpxMREdvJu0KpmrtlWcLsJamOpqYY6iVoE0jbmvIDGYxuAWVOnp46eyN9oSaqrp7VcqLarWAX1M4vbeP4r7/8AKuCiOMQmSrm61hlWSw2fFJFI6N5fEC9hIcQWG8Xrl6HRTVq7VRv2N2vVMUbwoBwirPSpukK9Tq+l9MOLLXzY3YR1vpU/SFXq+l9MGWvm81XblVKx0ctRLJG67GY95LXXG8XjlAWVOjp0zvFMRLGdSqY2mVftE5DzSs54sPll9H/KmZ3sK+bsqevdAfK4872FLKi6E+WR53sKtlRdAfLY872FLKuRdCCtjJAxspyDIUsqLoehYMnkktGFpLS+4tNxFzsh1LZGlXMbxDCdSmPMvzpDnjU7crhr5Jkp5h85w542XblcNfIyU8yutGE5C8EHIQWuuI1Jhr5GSnmxGppv/r6P4LLHqJfQMctO5wa0RlxvuHe+G7LxKTTXEbyRVTPZDOaePMZsNWO882W0FNPHmM2GpvPM2hVLcAAqgAAAya4DIB4hXT8jTPFRb1rVsKB3jO5v7hezW5IdMweiD6CNjvqvZI113DcXOBXi9InbWmY9HdpxvRsq2FtkxUveO9Y38TvmNjuv+riXXbRXb0XWq1d7vLZz61EUbbK25y7GkaenfK8RxMdI88DWi88p4h9pUqqimN6p2giJmdoWaCAWPE+sqZG9+kjMUdOzLlJB4fOfFH2cOVebr62faiiPd1aenj+Kpzxt9RNLVSD/AMkjpLjlvc43rt0dPaI9HPqV9ryW0fGHMWWp3oSng7nbNnQ1FG1lQ50cTAyQuYWtN7W8ZB414+nq1aVd1LuroiunaXGJ6uJ80jacP7y03MdI4Oc5ucbgLr17WjXVVHxcXn6lMRPZweaSoue1nGCT9i23fFsw27N1unwSbHZJtCV0jajFZI2EYojDHyNDcYEX34pv4Rw/YuWOlTOvjjg3Tobad88VBtF2Q80rrni5/J9HGgbxu9m5fO5JetZAfN7eN3s3JlksgPm1nG72bkyyWQnzYzOdrG5XLJZCNs1gIN7shB4RuUyyWQ9q1s1aMIkqnMdeA6R95HDkvP7LvumnS3jlDk23r2e11jx5z9bdy1dYq5Q2YaWN1lx5z9bdyuepMUMbrOZxu1jcrmqTHDE6iZxu9m5ZZZTHDW2PMTXhvmaZWj8GkLLV8NNPvraSuN0FJVFQt4+VcybqFdUdxpnvKJetSvdQnxnc3917NTkh1LBXyKDkf7xy8TpXiz+eTv0u5DQ90Y5aTkn/ANa6egfN7fy09J8vdQ6+QtjcQbiOA/iu+rshzRxW7uf2vHT2XU1VS4BrKhwvuGO84jMVg4zeTcPtK8vpEVV6kRHJ2aUxTTuo9s2tLaVSZpfFjbkZGD4sUfmaOMnzldehoRT2R7tGpqb9psgFwyAZAF3RDnae2D445q06nehnTwXvulYT3sjs6A33sb39zeK76n4/45V5vRtG6q6fZ161e0bKTG0RMy+YXuPGV69MRTDgmbpe3ASxzX2ixrhfDHfNUcXexwM/uJA5L+JcmtrWUzV5+Tfp0XTFPk633QsllVfJF75i4OhePT+eTq6R4cuC2gch5pXuTxeZ5PpH5xZxO1DevncUvWvgPnJnE7UN6YpL4D5zZxO1DerikvhPnRnE/UN6YpMkI21GEgXPykDgHn/FMUl8PYVrZK/Efph+8k/wV2z4XtDmjxG1e9csQ3sD3rOIRge9ZRDHdhe9ZRCNHYXl/wDdN/hy26vh/Zro764krkdAEqin28fK+ZN1Cur9NonvKJetLJ7KE+Meb+69mpyQ6rgn5DByP945eJ0rxZ/PJ36PchoO6SctJyT/AOtdX9P+b2/lo6T5e6gWjlieBlN3AOVd9fdc9PFpwZXMbB43ew8vaw3hge4AF3LcBqWiKJ34Nk1NlDGGNDR+J4zxrppp2jZomd0c5Zo1NpxuLrwCRi3ZFp1KZ33Z0TGxqZrnOdNISXvN954eVXS07YTUr3YLTn4GDlKurPklEebs/cxsD5HQNkeLqirumkv4Wsu/hs/AG/lcV43StS6vaOEfkvQ0KNqd54y9fdF/lNXyRe+Yr0Lx6fzyTpHhy4FXuyHmle7VxebHB9M/Io832u3r5vJU9e2A+Qx5v5nb0yVFsJ8gizfzO3pkqLIA0EWb+Z29MlRbAChiBBDcoN48Z3DrVvqS2HoJWDJXmn6W77x/+Cu2fC9ocseI973rRENzA96yiEYXvWUQxYHvWUQjVWD5f/dN/hy2avcYaffXAlcjpAlEVC3j5XzJuoV1fptE95Qr1pZPVRO8Y83917MuSHWcEPIKfkf7xy8TpXiz+eTv0e5Cvd0w5aPkn/1Lq/p/ze38tPSvL3UZzl6TkY3OVGJzkRic5VGNzlUYZZLgSfMkztG5xerAKwzaNoMDxfBD/HqL/qlgPix/3G4XcWNxLg19WymavPy/PR06dF1W3k+gF470Fa7o/wDKazki98xdXQvHp/PJo6T4Uvn+uOQ80r3a+88yng+kvnX1BtfBfPYvV62QPnY5g2vgrh9TIBtc5g2vgmH1TIU2ucwbXwTD6mRGWsSQMQZSB9bjPIk6XqXtkStTYrxP0l33j/3Xb+n9nL870vetMQ2sL3rOIYsD3rKIRge9ZRDF4bB8uHLL/gq6vcTT7y4ErkdAFVFPt8+V8ybqFdX6bT8yhXrSyeijPjHk/dezLkdcwO8gp+R/vHLw+l+NP55O/R7kK73Tzlo+So/1Lr/p3ze38tPSvL3UNzl6TkYKicMGMdXnJUmYiCI3ejA6xZrSqjdeynjH8aa7IwHgY3jefZw8vJq9JjT7Z4+UN1Glf2Q9WGFLHBXTwRNxI4xE1jeH/pYSSfOSSTf9q39GrmvSiqrjO/8Alq1oimuYj87Gjc5dDU1tpT/+n4uWnVnybKI83bO5lg/8ioGueLqirunmv4WtI/hxnkaeDjc5eN0rUur2jhD0NCi2neeMrcuZuVnuk/yis5sXvmLq6F49P55NHSfCl891zsh5pXu1955lHB9Td5bmt2QvmbpeztAGFma3ZCu8m0AYWZrdkJvJtAGFma3ZCu8ptAd6Zmt2Qm8m0CSgr0h+kP57/wB12/pub52R71riGbA96yiGLA96yiEYXvWUQxeawPLR/wDr/gpq9xdPvLgSuRvAlUU+3z5XzJuoV1fptHzKFetDNmo3eMeT917MuN17Az+X0/I/3jl4fS/Gq/PJ6Gj3IV3upHLRclR/qXX/AE75vb+WjpXl7ufzSYoJyn7BlJXpTOzkHB3B2otSoxQHRQMI79OQcWNua2/heeLWuLX1rI3nj5Q6NLTu7Idvsiy4aSFlPTsDI2DIPO4+dzj5yeNeTVVNU7y7oiIjaHI+6Af+Uq+WL3Ea93ofgU+/+ZeZ0jxJ/PJWJZgATeMn2romYiGrbd7+57YRtC0Wd8GNTwXT1F/1SAfEj/F12TiDlwdI1bKZq854fno6dKi6rbyfQK8d6CIKx3S/5PW82L3zF19B8en88mjpPhS+eKw5P7Svcr7zzKOD6VNfNxfkK8DHS9W+optCbi/IVcdKX1AbQm4vyFMdJfUU2hNxfkKY6S+pI6+YuaCMhIB8Q8F6TRTsXS2xK0tim2tVvbO/EaSWyOy4pI8676NpoiJclW8VS8htOfNGw5Wykukpr5s38jktpTeSGsmzfyOV2g3kpqJc38jlexO168Hmu+VMJBF4eTeCB9UrDV7rPT7y3krlbykoKfb58r5k3UK6/wBJo+ZQb1zs2WkOU8n7r2XG7DgV/Lqbkk945eJ0vxqvzyehoeHDFhZg2a8wETCHvPfL74y/Gx8T1hddie1Xo3SY0d+zffZNbSybdu2yvDubOvF9WLrxfdBcbvPccfhXV/8ARj6f3/8AGjqk8/2XizaCOmibBC3EjYMg85PncT5yeNedqalVdV1XF100xTG0PUsGSh4S4BS1lZNVNqGRtlLLmOjcS3Fjazhv9VejodOp09OKJjfb/bk1OjTXVNW/FW3dx+oJP0yHh0T96nXaeR1eea+YC4LCzKZ0RcJZpXl80zWlod5mtAOW4D2krm19bJPKIb9LTshZFobEQVfunfyat5sXvmLr6D49P55NHSvCqfOtYch5pXuaneeZpvrAlfMvZKSqASgW9VAJQKqgXqgEoFJVQCUCkqoBKoUlAFUU63z5XzJuoV1/pezR86g3rmbD0rsp5F7Lil1HBPCCkhoYIpZ2RyND8ZjibxfI4j2ELyuk9H1KtWZpjeHbo6tEUREy23hXQelRazuWjqut9MtmbT5h4W2f6VFrO5Oq630yZtPmHhfZ/pcWs7k6rrfTJn0+YeGFnelxazuTqmt9MmfT5h4ZWd6XDrO5Oqa30yZ9P6oDw0s30yHWdydU1vplOsaX1QHhrZnpkOs7leqa/wBMnWNL6oTw2sz02HWdydU1/pk6xpfVAeG9memw6zuTqmv9Mrn0/qhXe6BhXQVFl1cEFVFLK9seJG0nGddKwm7JxAro6J0bVo1qaqqZiP8Axp6Rq0VacxEuGVZyfgV62p3nBpvpoip9fWF4P/G9T4ikVPr6wnwHxFIqfX1hX4E+IpFV6+sK/AfEUtqvX1hPgT4gLar19YV+A+IpbVevrCfAfEUiq9fWE+A+IpbVevrCvwJ8RS2q9fWFfgPiKW1fr7QT4D4megFR3wd8xsS433kEX3ZFKrduxad9+1sytbIpKop2EB8r5k3UK658L2c/zqDeuVtYWVIaSQRrXtbS4t4R1ePV1q9qdjG6vHG3WnanZzYnV442607eSdnNjdXDjbrV3nkdnNjNZfwYutLp5G0MbqwcbdaXTyLYYnVg4260unklsMbqscbdaXzyLIY3VQ4xrVyTyLGN1SOMa0yTyTGxuqRxjWmWeRiYKiYEHKOA+dYTVdO7ZRRMS+tyV869UEClUAohSqAVQpRAKqAVQqAFACqhSVQCURTcID5XzJuoV2T4Xs0fOoF65G19EYo4guR0pijiCCYo4ggmKOIIJijiCCsYfAfJ4vvx1HrZp8WFfBssFgPkVPk/9XdcrGvitPBtcUcQWLJqZLLcSTezKSfPuW+NWGqaJIbKfxs9u5XLCWSU2U/jZ7dyuWCySmyX8bPbuTLBZIGyX8bPbuVywlkgbKkzma3bkywWSU2VJnM1u3K5ILJKbJkzma3bkyQlklNkyZzNbtyuSCySmyZM5mt25MkFklNkSZzNbtyuSEskDZEmczW7cmSCySmyJM5mt25XJBZJTY8mczW7cmSCySmx5M5mt25XJCWSU2NJnM1u3JkgslnoLOfHIHuLSACLgTflHIpVXEwsUzEtmStbICVRTsIDkq+ZN1CuyfC9nP8AO5/euNufRa5HSiCIIgiCr90DyaL78dR62afFhXwbLBTyGn5ruuVjX3lp4NqsWTCaqPPbtBZ2zyY7wU1UeezaCWVci6C/K489m0FbZ5F0AauPPZtBLZ5JdBTVx6Rm0FbZ5F0AauPSM2glk8kugpq49IzaCts8i6ANXHpGbQVtnkbwU1cekZtBLZ5JdAGsj0jNoK2zyLoKayPSM2gls8k3gDWRaRm0FbZ5G8FNZFpGbQS2eRdAGsi0jNoK2zyS6Cmti0jNoK2zyN4A1sWkZtBLZ5G8IypY43Ne1x4g4EptJvB0AJVRTsIDkq+ZN1CuyfB9nP8AO5/euJvfRq5HSiCIIgiCrd0HyaH78dR62afFhXwbLBTyGn5ruuVjX3lp4NreorWvssEk45ykn6vxW6NX0YWENkjPOz8VcvolhTZIzzs/FMvoWFNkjPOz8VcvolhTZAzzs/FMvoWAbIGedn4q5fRLCmyBnnZ+KZfQsKbHGkOz8VcvoWAbHGkOz8UyehYU2MNIdn4q5PRLCmxhpDs/FMnoWAbGGkOz8VcnolhTYo0h2RvTIWFNijSHZ+KuQsKbFGkOyN6ZEsKbEGkOyN6uQsZqOzBE8Pxy64EXYt3D+Kk1bxssU7PcSsVLegp2EByVfMm6hXbPg+zn+dz69cLe+kFyOlEEQRBEFV7ofk0P9QPdvWzT4sK+DY4KH6DT813XcpVxWng2pKxV5HWjECRjG8ZPquWyNOpjfBDaUWcdlyuOpL4A2lFnHZduTHUXwU2lFnHZduVx1JfAG04s47LtyuOovgptOLOOy7cmOovgptOLOOy7crjqS+ANqQ5x2Xbkx1F8FNqQ5x2XblbKkugDakOcdl25LKi6Cm1Yc47LtytlRfBTasOcdl25LJS6ANqw5x2XblbJLoKbWhzjsu3K2SXQBtaHOOy7clkpdBTa0Ocdl25WyS6DQWhHI7FY4lxvN2K4JNMwXRL0XrFQKqKbhCclXzJuoV2z4Ps548Rz69cDofSS5HSiCIIgiCqd0TyaH+oHu3rZp8WFfBscFPIabmO67lKuK08G1JUV4XWbGST42U38I3LbklhZBDZkfraxuTJKWQBsuP1tY3K5JLIKbLj9bWNyZJSyCmy4/W1jcrkksgpsqP1tY3JkksgDZUXrbQ3K5JSyCmyovW1jcrkksgDZMXrbQ3JkksgpsmL19obkySlkFNkRevtDcrfJbAGyIvX2huVvlLIKbIi9faG5L5LIKbIi9faG5W+SyANjxevtDcl8lsFNjxevtDcrfKWwens6ON2O3GvAIym8ZfwUmqZIpiHrKilJVFNwhOSs+7n6jl21eB7OePEc+vXnuh9KLkdKIIgiCIKn3RvJof6ge7etmnxYV8GwwUP0Cm5juu5KuJTwbVRWtfazQSMQ5CRwhbY0mF5Da7cw6wrilLym2G5h1hXFJeBthuY7WExSl5TbLcx2sJiLym2W5jtYVxF4G2W5jtYVxpeU203MdrCY5Lym2m5jtYTGl5Tbbcx2sK4y8Dbbcx2sK4y8pttuY7WExpeU243MdrCuMvKbcbmO1hMZeBtxuY7WFcaXlNutzHawmMvZaS1BK8MDS0kE3kjzJNGyxVu916xUCUFNwhOSs+7n6jl3VeB7OaPEc8vXnOl9LrkdKIIgiCIKn3R/JYf6ge7etmnxYV8HuwTP0Cm5juu5KuJTwbUlRXndSx8OI3Us7pY7QU0keY3UrdPMtgDSRZjdSXSlsFNHFmN1K3TzNoA0cWY3Ul0ptAGjizG6lbpNoKaOLRt1K3SbQU0cWjbqS6U2gDRRaNupW6TaCmii0bdSXSbQBootG3UrdKbQU0UWjbqS6TaANFFo2albpNoKaGLRs1JdKbQU0MWjbqVuk2gDQxaNmpW6U2gY6WNpxmsa08YGVN5NoZSVFKqim4QnJWfdz9Ry7qvA9nNHiOeXrzXU+mVyOlEEQRBEFS7pPksP9QPdvWzT4sK+D24Jn6BTcx3XcrVxSODbKK00lrOBIxW5CR5+PlW+NOGu+SG2H5rPbvVxQl8lNsPzWe3emKC+Sm2X5rPbvVxQl4G2X5rPbvTHBfJTbT81nt3q44L5Kbafms9u9McJfJTbT81nt3q44L5Kbbfms/NvTHBeU22/NZ7d6uOEvkDbb81n5t6Y4Lym3H5rPzb1ccF5Tbj81n5t6Y4S8ptx+az829McF5Tbr81n5t6uOC8Dbr81n5t6tkJez2farpZAwtaAQTeL78g5VJp2hYq3ltFgyBBTMIuCs+7n6jl3VeB7OaPEc8vXmup9NrkdKIIgiCIKj3SvJYf6ge7etmnxYV8HtwTP0Cm5juu5ZTxSODakqKUqoBQKVUAqgFApVQCEClUAgIhVQCqhSgBVQpQAhUAhVAQBBEFLwjPln3c/Ucu+r/r+zljxXO715jrfTq5HSiCIIgiCod0zyWD+pHu3rZp8WGpwezBM/QKbmO67llPFI4NqSgBQAlVClUAlApKqASgBKoUlEKqASqgEoFJVAKqBegUlUBEBBEEQUnCP/wCZ93P1HL0Kv+v7OWPFc6vXlut9QLkdKIIgiCIKf3TfJYP6ke7etmnxYanB6cGH4tnQOuvxYnnluc5Z8ZYxwObXOYNo7lsxsbim1zmDaO5XGXAbYOYNo7lcSXlNsHMG0dyuL1S8ptg5g2juVw+peU2ycwbR3K4fVLym2TmDaO5XD6pkA2ycwbR3K4PUyFNsnRjaO5XB6pkKbaOjG0dyuD1TIU20dGNo7ler+plA20dGNo7lerxzTL6FNtnRjaO5Xq8c0y+hTbZ0Y2juV6tHMy+gG3DoxtHcr1aOaZvQptw6MbR3K9Wjmmb0D58OjG0dyvVY5mb0D5+OjG0dyvVI5pn9A+f3aMbR3K9UjmZ/QvhA7RjaO5Xqcc0z+jQ2zKZI6p912NDO4gZbv4bls1abdCY9GFE76m7n168h2vqJcjpRBEEQRBWcPbPfUU8TIy0Fs4ccckC7EcPMDxrPTnaWFcbwpbbBrGjFbM1rRwNE0oA/DFW2+GFsgbCrdO3ppuyrelsgbBrdO3ppuymQskDYFbp29NN2UyFklNgVunb003ZTIWAcH63Tt6abspkLCnB6t07emm7KZSwDg9W6dvTTdlXL/csL4O1unb003ZTL/csA4OV2nZ003ZTL6yWAcHK7Ts6ebspl9ZMZfBuu07Onm7KZZ5ymMDg1XadnTzdlM085MZTgzXadnTzdlM085MYeDNdp2dPN2Vc085MZTgxXadnTzdlM085Mf9gOC9fp2dPN2UzTzkx/2L4LV+nZ08/ZTPPOTF6QBwWr9PH08/ZTPPOTF6QHgrX6ePp5+ymernJi9IKcFK/Tx9PP2Uz1c5TFHKCuwTryCDPGQRcQZ57iDwg+LwKTrTPGZWNPbgw+BFXn0/SSdhY3wtkv/9k="/>
          <p:cNvSpPr>
            <a:spLocks noChangeAspect="1" noChangeArrowheads="1"/>
          </p:cNvSpPr>
          <p:nvPr/>
        </p:nvSpPr>
        <p:spPr bwMode="auto">
          <a:xfrm>
            <a:off x="155575" y="-2849563"/>
            <a:ext cx="6076950" cy="594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data:image/jpeg;base64,/9j/4AAQSkZJRgABAQAAAQABAAD/2wCEAAkGBxAPDg4NDhAQDQ0NDhAODQwNDxAPDQ0NFRIXFhQRFBQYHiogGBolGxUUIzEiJSkrMC4uFx8/ODMtOCotMSsBCgoKDg0OGxAQGywdHSAsLCwsLCwtLCwsLCssLDIsLCwsLCwsLCwsLCwsLCwsLCwsLCwsNCwsLCwsLCwsLCwsLP/AABEIAN4A4wMBEQACEQEDEQH/xAAcAAACAgMBAQAAAAAAAAAAAAABAgAGAwUHBAj/xABLEAABAwECCAcLCgYCAgMAAAABAAIDBAURBhIhUlORktExUXFyk7LSBxMWIjRBVGKhs+EUFSQyYXOBoqPBIzV0grHDJUMzQkRjg//EABoBAQEAAwEBAAAAAAAAAAAAAAABAgMEBQb/xAA0EQEAAQMCAggFAwQDAQAAAAAAAQISEwMRMVEEFCEyM0FhgSJCUpHwQ6HBBXGx0SM04RX/2gAMAwEAAhEDEQA/AO4oIgiCIIg1tvVLo4hi3eO7EN4v8UtKzojeWNU7Q09NY8sjGyNcwNdwYznA8N3Es5riJ2YRTMn8H586Paf2UyQtkh4PT50e0/spkgskPB6fOj2n9lMkFkh4OT58W2/spkgskDg5Pnxbb+ymSCyQ8G6jPi239lMkFkl8GqjPi239lMkFkh4M1GfFtv7KZILJDwYqM+Lbf2UyQWSHgvU58W3J2UyQlkh4LVOfFtydlMkFklOCtTnw7cnZTJBZIeClTnw7cnZTJBZIeCdTnw7cnZTJBZIHBKqz4duTspkgsloK2ypHSPo2lgmJxA69wjxhl4QL7snEs4nzYzHk89g29U2TUupqoOdAXDvkd5dig8E0RPCPs893mIUqoiqOwpqmme11mlqWSxslicJI5AHMe03hwXPMbN7KgiCIIgiCIIgiCINNhP8A+Jn3g6rls0+LCvg9dieTRch6xWNfFaeD3LFkiCIIgiCIIgiCIIgiCIIgiCIKDIf+Wd9+7qldFPBpni2OEVix1sWI/wAWRl5hmAvdG7iPG0+cLKEmN1MwetyeyKh1NUNcacuvkiGXFv4Joj5wfb9hCldFxTVa63SVLJo2SxOEkcgDmPabw4LmmNm9lQRBEEQRBEEQRBpcKf8AxM+9HVctmnxYV8HssPyaLkPWKxr4rTwe5YskQRBEEQRBEEQRBEEQRBEEQRBz6Y/8q7793VK6KOENNXFYy5Zo1Nv2PHWRYj/FkbeYpgPGY7i+1p84VSVTwdt2eyKh1NUNLqdzr5Ihluv/AO6I+fk8/wBhCwrouWmq11qkqWTRslicJI5BjMe03ghc0xs3syCIOVxVE7yQJpMgvyyv3r6GaKI8o+0POiap8zn5Tp39LIsf+P6f2hfi5sbjU6d/SyK7af0x9oPi5sbjU6d/TSJtp/TH2hN6ubG59Tp5OmkTbT+mPtBvVzYZflDsjpnuHE6WQi/8U2o5R9k3q5kx6gC4TvAHABNIAFbaOUfaDermR01V6RL00qWUco+0F1XNjdPVekS9PKllHKPtCXVcyOqKr0iXp5d6WUco+0F1XNjdU1XpEvTy70x0co+yX1c5Y3VVV6TN08u9XHRyj7F9XOXlqrRqWgg1M/1Sck8u9I06N+EfaEmurbjL6CXzr1UQRBEEQRBEEQRBzupP/Kv+/d1V00cIaauLflyzYlLlRq7dsmOrjxH+K9t5ilA8Zh/cHzhEVnB23p7JqHU84Lqdzr5Ihluv/wC6Lj5PP9hC110brTVa63SVLJo2SxOEkcgxmPblBC5pjZ0MyDk9nHxnc39wvotTg86lebGsiCWnjkezGe7GvOO8X3OI4AfsXk6+vqU1zES66NOmad5evwfpdF+pJvWrrWrz/wAMsVHIDg7SaL9SXtK9a1ef+DFRyDwbpNF+pL2k61q8/wBoMNHIPBmj0P6kvaTrWrz/AGhMNHIvgvRaH9WXtJ1vV5/tBho5B4K0Wh/Vm7SvW9bn+0GGjkBwTodB+rN2k63rc/2gwUcg8EaDQfqzdpOua3P9o/0YNPkXwPoNB+rN2k65rc/2j/SYNPk1GFmDNHBQzzRQ4kjAzFd3yV118jQchddwErf0bpOrXqxTVPZ7Nero0U0TMQ5RaTuqV6vm4vJ9GL5p66IIgiCIIgiCIIg5vWvAtSQkgATOvJNwHirpo4Q0VcW4NZHpGbbd62IU1kekZtt3ohTWR6Rm23eqNbbVLT1UeI+RjXtvMcoc3GYdeUcYTsGjwXt6ezJ3QyAy0rnfxWM8cNOliPBf9nn+wrVXRuypq2dViteme1r2zxYrgHC+RoNx4wTeOQrntlu3hzCzz4zub+4X0NfB51LpODfkkPI7ruXidJ8WXdpd2GzWhsRBEEQRBEEQRBEGgw8/llVyR+9YunofjU/nk06/hy4baTuHmle75vN8n0ivmXsIgiCIIgiCIIgF6qKlbeCnfZZqkTYgdfIYzHjG8DLcbxxcS2U1+TCqnzaI4PjSnYG9btmGxTg+NKdgb02QpwfGlOwN6toU4PjSnYG9W1N2KosMNY9/ffqMc+7E4cVpN3Dk4EmnaBo1grZWe7xnc39wvZr4OWl0GgcRZTnNJa4QTlrmkhwILyCCOBePqbdY7ecOynwlMdalR6RP00m9eli0/pj7Q5b6ucsbrVqPSJ+mk3pi0/pj7QX1c5Y3WtU+kVHTy71cWn9MfaEvq5ysGAtdNJVSNkllkaKdxDZJHvaDjsy3E8OUrk6bRTTpxMREdvJu0KpmrtlWcLsJamOpqYY6iVoE0jbmvIDGYxuAWVOnp46eyN9oSaqrp7VcqLarWAX1M4vbeP4r7/8AKuCiOMQmSrm61hlWSw2fFJFI6N5fEC9hIcQWG8Xrl6HRTVq7VRv2N2vVMUbwoBwirPSpukK9Tq+l9MOLLXzY3YR1vpU/SFXq+l9MGWvm81XblVKx0ctRLJG67GY95LXXG8XjlAWVOjp0zvFMRLGdSqY2mVftE5DzSs54sPll9H/KmZ3sK+bsqevdAfK4872FLKi6E+WR53sKtlRdAfLY872FLKuRdCCtjJAxspyDIUsqLoehYMnkktGFpLS+4tNxFzsh1LZGlXMbxDCdSmPMvzpDnjU7crhr5Jkp5h85w542XblcNfIyU8yutGE5C8EHIQWuuI1Jhr5GSnmxGppv/r6P4LLHqJfQMctO5wa0RlxvuHe+G7LxKTTXEbyRVTPZDOaePMZsNWO882W0FNPHmM2GpvPM2hVLcAAqgAAAya4DIB4hXT8jTPFRb1rVsKB3jO5v7hezW5IdMweiD6CNjvqvZI113DcXOBXi9InbWmY9HdpxvRsq2FtkxUveO9Y38TvmNjuv+riXXbRXb0XWq1d7vLZz61EUbbK25y7GkaenfK8RxMdI88DWi88p4h9pUqqimN6p2giJmdoWaCAWPE+sqZG9+kjMUdOzLlJB4fOfFH2cOVebr62faiiPd1aenj+Kpzxt9RNLVSD/AMkjpLjlvc43rt0dPaI9HPqV9ryW0fGHMWWp3oSng7nbNnQ1FG1lQ50cTAyQuYWtN7W8ZB414+nq1aVd1LuroiunaXGJ6uJ80jacP7y03MdI4Oc5ucbgLr17WjXVVHxcXn6lMRPZweaSoue1nGCT9i23fFsw27N1unwSbHZJtCV0jajFZI2EYojDHyNDcYEX34pv4Rw/YuWOlTOvjjg3Tobad88VBtF2Q80rrni5/J9HGgbxu9m5fO5JetZAfN7eN3s3JlksgPm1nG72bkyyWQnzYzOdrG5XLJZCNs1gIN7shB4RuUyyWQ9q1s1aMIkqnMdeA6R95HDkvP7LvumnS3jlDk23r2e11jx5z9bdy1dYq5Q2YaWN1lx5z9bdyuepMUMbrOZxu1jcrmqTHDE6iZxu9m5ZZZTHDW2PMTXhvmaZWj8GkLLV8NNPvraSuN0FJVFQt4+VcybqFdUdxpnvKJetSvdQnxnc3917NTkh1LBXyKDkf7xy8TpXiz+eTv0u5DQ90Y5aTkn/ANa6egfN7fy09J8vdQ6+QtjcQbiOA/iu+rshzRxW7uf2vHT2XU1VS4BrKhwvuGO84jMVg4zeTcPtK8vpEVV6kRHJ2aUxTTuo9s2tLaVSZpfFjbkZGD4sUfmaOMnzldehoRT2R7tGpqb9psgFwyAZAF3RDnae2D445q06nehnTwXvulYT3sjs6A33sb39zeK76n4/45V5vRtG6q6fZ161e0bKTG0RMy+YXuPGV69MRTDgmbpe3ASxzX2ixrhfDHfNUcXexwM/uJA5L+JcmtrWUzV5+Tfp0XTFPk633QsllVfJF75i4OhePT+eTq6R4cuC2gch5pXuTxeZ5PpH5xZxO1DevncUvWvgPnJnE7UN6YpL4D5zZxO1DerikvhPnRnE/UN6YpMkI21GEgXPykDgHn/FMUl8PYVrZK/Efph+8k/wV2z4XtDmjxG1e9csQ3sD3rOIRge9ZRDHdhe9ZRCNHYXl/wDdN/hy26vh/Zro764krkdAEqin28fK+ZN1Cur9NonvKJetLJ7KE+Meb+69mpyQ6rgn5DByP945eJ0rxZ/PJ36PchoO6SctJyT/AOtdX9P+b2/lo6T5e6gWjlieBlN3AOVd9fdc9PFpwZXMbB43ew8vaw3hge4AF3LcBqWiKJ34Nk1NlDGGNDR+J4zxrppp2jZomd0c5Zo1NpxuLrwCRi3ZFp1KZ33Z0TGxqZrnOdNISXvN954eVXS07YTUr3YLTn4GDlKurPklEebs/cxsD5HQNkeLqirumkv4Wsu/hs/AG/lcV43StS6vaOEfkvQ0KNqd54y9fdF/lNXyRe+Yr0Lx6fzyTpHhy4FXuyHmle7VxebHB9M/Io832u3r5vJU9e2A+Qx5v5nb0yVFsJ8gizfzO3pkqLIA0EWb+Z29MlRbAChiBBDcoN48Z3DrVvqS2HoJWDJXmn6W77x/+Cu2fC9ocseI973rRENzA96yiEYXvWUQxYHvWUQjVWD5f/dN/hy2avcYaffXAlcjpAlEVC3j5XzJuoV1fptE95Qr1pZPVRO8Y83917MuSHWcEPIKfkf7xy8TpXiz+eTv0e5Cvd0w5aPkn/1Lq/p/ze38tPSvL3UZzl6TkY3OVGJzkRic5VGNzlUYZZLgSfMkztG5xerAKwzaNoMDxfBD/HqL/qlgPix/3G4XcWNxLg19WymavPy/PR06dF1W3k+gF470Fa7o/wDKazki98xdXQvHp/PJo6T4Uvn+uOQ80r3a+88yng+kvnX1BtfBfPYvV62QPnY5g2vgrh9TIBtc5g2vgmH1TIU2ucwbXwTD6mRGWsSQMQZSB9bjPIk6XqXtkStTYrxP0l33j/3Xb+n9nL870vetMQ2sL3rOIYsD3rKIRge9ZRDF4bB8uHLL/gq6vcTT7y4ErkdAFVFPt8+V8ybqFdX6bT8yhXrSyeijPjHk/dezLkdcwO8gp+R/vHLw+l+NP55O/R7kK73Tzlo+So/1Lr/p3ze38tPSvL3UNzl6TkYKicMGMdXnJUmYiCI3ejA6xZrSqjdeynjH8aa7IwHgY3jefZw8vJq9JjT7Z4+UN1Glf2Q9WGFLHBXTwRNxI4xE1jeH/pYSSfOSSTf9q39GrmvSiqrjO/8Alq1oimuYj87Gjc5dDU1tpT/+n4uWnVnybKI83bO5lg/8ioGueLqirunmv4WtI/hxnkaeDjc5eN0rUur2jhD0NCi2neeMrcuZuVnuk/yis5sXvmLq6F49P55NHSfCl891zsh5pXu1955lHB9Td5bmt2QvmbpeztAGFma3ZCu8m0AYWZrdkJvJtAGFma3ZCu8ptAd6Zmt2Qm8m0CSgr0h+kP57/wB12/pub52R71riGbA96yiGLA96yiEYXvWUQxeawPLR/wDr/gpq9xdPvLgSuRvAlUU+3z5XzJuoV1fptHzKFetDNmo3eMeT917MuN17Az+X0/I/3jl4fS/Gq/PJ6Gj3IV3upHLRclR/qXX/AE75vb+WjpXl7ufzSYoJyn7BlJXpTOzkHB3B2otSoxQHRQMI79OQcWNua2/heeLWuLX1rI3nj5Q6NLTu7Idvsiy4aSFlPTsDI2DIPO4+dzj5yeNeTVVNU7y7oiIjaHI+6Af+Uq+WL3Ea93ofgU+/+ZeZ0jxJ/PJWJZgATeMn2romYiGrbd7+57YRtC0Wd8GNTwXT1F/1SAfEj/F12TiDlwdI1bKZq854fno6dKi6rbyfQK8d6CIKx3S/5PW82L3zF19B8en88mjpPhS+eKw5P7Svcr7zzKOD6VNfNxfkK8DHS9W+optCbi/IVcdKX1AbQm4vyFMdJfUU2hNxfkKY6S+pI6+YuaCMhIB8Q8F6TRTsXS2xK0tim2tVvbO/EaSWyOy4pI8676NpoiJclW8VS8htOfNGw5Wykukpr5s38jktpTeSGsmzfyOV2g3kpqJc38jlexO168Hmu+VMJBF4eTeCB9UrDV7rPT7y3krlbykoKfb58r5k3UK6/wBJo+ZQb1zs2WkOU8n7r2XG7DgV/Lqbkk945eJ0vxqvzyehoeHDFhZg2a8wETCHvPfL74y/Gx8T1hddie1Xo3SY0d+zffZNbSybdu2yvDubOvF9WLrxfdBcbvPccfhXV/8ARj6f3/8AGjqk8/2XizaCOmibBC3EjYMg85PncT5yeNedqalVdV1XF100xTG0PUsGSh4S4BS1lZNVNqGRtlLLmOjcS3Fjazhv9VejodOp09OKJjfb/bk1OjTXVNW/FW3dx+oJP0yHh0T96nXaeR1eea+YC4LCzKZ0RcJZpXl80zWlod5mtAOW4D2krm19bJPKIb9LTshZFobEQVfunfyat5sXvmLr6D49P55NHSvCqfOtYch5pXuaneeZpvrAlfMvZKSqASgW9VAJQKqgXqgEoFJVQCUCkqoBKoUlAFUU63z5XzJuoV1/pezR86g3rmbD0rsp5F7Lil1HBPCCkhoYIpZ2RyND8ZjibxfI4j2ELyuk9H1KtWZpjeHbo6tEUREy23hXQelRazuWjqut9MtmbT5h4W2f6VFrO5Oq630yZtPmHhfZ/pcWs7k6rrfTJn0+YeGFnelxazuTqmt9MmfT5h4ZWd6XDrO5Oqa30yZ9P6oDw0s30yHWdydU1vplOsaX1QHhrZnpkOs7leqa/wBMnWNL6oTw2sz02HWdydU1/pk6xpfVAeG9memw6zuTqmv9Mrn0/qhXe6BhXQVFl1cEFVFLK9seJG0nGddKwm7JxAro6J0bVo1qaqqZiP8Axp6Rq0VacxEuGVZyfgV62p3nBpvpoip9fWF4P/G9T4ikVPr6wnwHxFIqfX1hX4E+IpFV6+sK/AfEUtqvX1hPgT4gLar19YV+A+IpbVevrCfAfEUiq9fWE+A+IpbVevrCvwJ8RS2q9fWFfgPiKW1fr7QT4D4megFR3wd8xsS433kEX3ZFKrduxad9+1sytbIpKop2EB8r5k3UK658L2c/zqDeuVtYWVIaSQRrXtbS4t4R1ePV1q9qdjG6vHG3WnanZzYnV442607eSdnNjdXDjbrV3nkdnNjNZfwYutLp5G0MbqwcbdaXTyLYYnVg4260unklsMbqscbdaXzyLIY3VQ4xrVyTyLGN1SOMa0yTyTGxuqRxjWmWeRiYKiYEHKOA+dYTVdO7ZRRMS+tyV869UEClUAohSqAVQpRAKqAVQqAFACqhSVQCURTcID5XzJuoV2T4Xs0fOoF65G19EYo4guR0pijiCCYo4ggmKOIIJijiCCsYfAfJ4vvx1HrZp8WFfBssFgPkVPk/9XdcrGvitPBtcUcQWLJqZLLcSTezKSfPuW+NWGqaJIbKfxs9u5XLCWSU2U/jZ7dyuWCySmyX8bPbuTLBZIGyX8bPbuVywlkgbKkzma3bkywWSU2VJnM1u3K5ILJKbJkzma3bkyQlklNkyZzNbtyuSCySmyZM5mt25MkFklNkSZzNbtyuSEskDZEmczW7cmSCySmyJM5mt25XJBZJTY8mczW7cmSCySmx5M5mt25XJCWSU2NJnM1u3JkgslnoLOfHIHuLSACLgTflHIpVXEwsUzEtmStbICVRTsIDkq+ZN1CuyfC9nP8AO5/euNufRa5HSiCIIgiCr90DyaL78dR62afFhXwbLBTyGn5ruuVjX3lp4NqsWTCaqPPbtBZ2zyY7wU1UeezaCWVci6C/K489m0FbZ5F0AauPPZtBLZ5JdBTVx6Rm0FbZ5F0AauPSM2glk8kugpq49IzaCts8i6ANXHpGbQVtnkbwU1cekZtBLZ5JdAGsj0jNoK2zyLoKayPSM2gls8k3gDWRaRm0FbZ5G8FNZFpGbQS2eRdAGsi0jNoK2zyS6Cmti0jNoK2zyN4A1sWkZtBLZ5G8IypY43Ne1x4g4EptJvB0AJVRTsIDkq+ZN1CuyfB9nP8AO5/euJvfRq5HSiCIIgiCrd0HyaH78dR62afFhXwbLBTyGn5ruuVjX3lp4NreorWvssEk45ykn6vxW6NX0YWENkjPOz8VcvolhTZIzzs/FMvoWFNkjPOz8VcvolhTZAzzs/FMvoWAbIGedn4q5fRLCmyBnnZ+KZfQsKbHGkOz8VcvoWAbHGkOz8UyehYU2MNIdn4q5PRLCmxhpDs/FMnoWAbGGkOz8VcnolhTYo0h2RvTIWFNijSHZ+KuQsKbFGkOyN6ZEsKbEGkOyN6uQsZqOzBE8Pxy64EXYt3D+Kk1bxssU7PcSsVLegp2EByVfMm6hXbPg+zn+dz69cLe+kFyOlEEQRBEFV7ofk0P9QPdvWzT4sK+DY4KH6DT813XcpVxWng2pKxV5HWjECRjG8ZPquWyNOpjfBDaUWcdlyuOpL4A2lFnHZduTHUXwU2lFnHZduVx1JfAG04s47LtyuOovgptOLOOy7cmOovgptOLOOy7crjqS+ANqQ5x2Xbkx1F8FNqQ5x2XblbKkugDakOcdl25LKi6Cm1Yc47LtytlRfBTasOcdl25LJS6ANqw5x2XblbJLoKbWhzjsu3K2SXQBtaHOOy7clkpdBTa0Ocdl25WyS6DQWhHI7FY4lxvN2K4JNMwXRL0XrFQKqKbhCclXzJuoV2z4Ps548Rz69cDofSS5HSiCIIgiCqd0TyaH+oHu3rZp8WFfBscFPIabmO67lKuK08G1JUV4XWbGST42U38I3LbklhZBDZkfraxuTJKWQBsuP1tY3K5JLIKbLj9bWNyZJSyCmy4/W1jcrkksgpsqP1tY3JkksgDZUXrbQ3K5JSyCmyovW1jcrkksgDZMXrbQ3JkksgpsmL19obkySlkFNkRevtDcrfJbAGyIvX2huVvlLIKbIi9faG5L5LIKbIi9faG5W+SyANjxevtDcl8lsFNjxevtDcrfKWwens6ON2O3GvAIym8ZfwUmqZIpiHrKilJVFNwhOSs+7n6jl21eB7OePEc+vXnuh9KLkdKIIgiCIKn3RvJof6ge7etmnxYV8GwwUP0Cm5juu5KuJTwbVRWtfazQSMQ5CRwhbY0mF5Da7cw6wrilLym2G5h1hXFJeBthuY7WExSl5TbLcx2sJiLym2W5jtYVxF4G2W5jtYVxpeU203MdrCY5Lym2m5jtYTGl5Tbbcx2sK4y8Dbbcx2sK4y8pttuY7WExpeU243MdrCuMvKbcbmO1hMZeBtxuY7WFcaXlNutzHawmMvZaS1BK8MDS0kE3kjzJNGyxVu916xUCUFNwhOSs+7n6jl3VeB7OaPEc8vXnOl9LrkdKIIgiCIKn3R/JYf6ge7etmnxYV8HuwTP0Cm5juu5KuJTwbUlRXndSx8OI3Us7pY7QU0keY3UrdPMtgDSRZjdSXSlsFNHFmN1K3TzNoA0cWY3Ul0ptAGjizG6lbpNoKaOLRt1K3SbQU0cWjbqS6U2gDRRaNupW6TaCmii0bdSXSbQBootG3UrdKbQU0UWjbqS6TaANFFo2albpNoKaGLRs1JdKbQU0MWjbqVuk2gDQxaNmpW6U2gY6WNpxmsa08YGVN5NoZSVFKqim4QnJWfdz9Ry7qvA9nNHiOeXrzXU+mVyOlEEQRBEFS7pPksP9QPdvWzT4sK+D24Jn6BTcx3XcrVxSODbKK00lrOBIxW5CR5+PlW+NOGu+SG2H5rPbvVxQl8lNsPzWe3emKC+Sm2X5rPbvVxQl4G2X5rPbvTHBfJTbT81nt3q44L5Kbafms9u9McJfJTbT81nt3q44L5Kbbfms/NvTHBeU22/NZ7d6uOEvkDbb81n5t6Y4Lym3H5rPzb1ccF5Tbj81n5t6Y4S8ptx+az829McF5Tbr81n5t6uOC8Dbr81n5t6tkJez2farpZAwtaAQTeL78g5VJp2hYq3ltFgyBBTMIuCs+7n6jl3VeB7OaPEc8vXmup9NrkdKIIgiCIKj3SvJYf6ge7etmnxYV8HtwTP0Cm5juu5ZTxSODakqKUqoBQKVUAqgFApVQCEClUAgIhVQCqhSgBVQpQAhUAhVAQBBEFLwjPln3c/Ucu+r/r+zljxXO715jrfTq5HSiCIIgiCod0zyWD+pHu3rZp8WGpwezBM/QKbmO67llPFI4NqSgBQAlVClUAlApKqASgBKoUlEKqASqgEoFJVAKqBegUlUBEBBEEQUnCP/wCZ93P1HL0Kv+v7OWPFc6vXlut9QLkdKIIgiCIKf3TfJYP6ke7etmnxYanB6cGH4tnQOuvxYnnluc5Z8ZYxwObXOYNo7lsxsbim1zmDaO5XGXAbYOYNo7lcSXlNsHMG0dyuL1S8ptg5g2juVw+peU2ycwbR3K4fVLym2TmDaO5XD6pkA2ycwbR3K4PUyFNsnRjaO5XB6pkKbaOjG0dyuD1TIU20dGNo7ler+plA20dGNo7lerxzTL6FNtnRjaO5Xq8c0y+hTbZ0Y2juV6tHMy+gG3DoxtHcr1aOaZvQptw6MbR3K9Wjmmb0D58OjG0dyvVY5mb0D5+OjG0dyvVI5pn9A+f3aMbR3K9UjmZ/QvhA7RjaO5Xqcc0z+jQ2zKZI6p912NDO4gZbv4bls1abdCY9GFE76m7n168h2vqJcjpRBEEQRBWcPbPfUU8TIy0Fs4ccckC7EcPMDxrPTnaWFcbwpbbBrGjFbM1rRwNE0oA/DFW2+GFsgbCrdO3ppuyrelsgbBrdO3ppuymQskDYFbp29NN2UyFklNgVunb003ZTIWAcH63Tt6abspkLCnB6t07emm7KZSwDg9W6dvTTdlXL/csL4O1unb003ZTL/csA4OV2nZ003ZTL6yWAcHK7Ts6ebspl9ZMZfBuu07Onm7KZZ5ymMDg1XadnTzdlM085MZTgzXadnTzdlM085MYeDNdp2dPN2Vc085MZTgxXadnTzdlM085Mf9gOC9fp2dPN2UzTzkx/2L4LV+nZ08/ZTPPOTF6QBwWr9PH08/ZTPPOTF6QHgrX6ePp5+ymernJi9IKcFK/Tx9PP2Uz1c5TFHKCuwTryCDPGQRcQZ57iDwg+LwKTrTPGZWNPbgw+BFXn0/SSdhY3wtkv/9k="/>
          <p:cNvSpPr>
            <a:spLocks noChangeAspect="1" noChangeArrowheads="1"/>
          </p:cNvSpPr>
          <p:nvPr/>
        </p:nvSpPr>
        <p:spPr bwMode="auto">
          <a:xfrm>
            <a:off x="155575" y="-2849563"/>
            <a:ext cx="6076950" cy="594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pSp>
        <p:nvGrpSpPr>
          <p:cNvPr id="12" name="Grupa 11"/>
          <p:cNvGrpSpPr/>
          <p:nvPr/>
        </p:nvGrpSpPr>
        <p:grpSpPr>
          <a:xfrm>
            <a:off x="2123728" y="3645024"/>
            <a:ext cx="4805557" cy="2426050"/>
            <a:chOff x="2044933" y="3356992"/>
            <a:chExt cx="4805557" cy="2426050"/>
          </a:xfrm>
        </p:grpSpPr>
        <p:pic>
          <p:nvPicPr>
            <p:cNvPr id="1030" name="Picture 6" descr="http://upload.wikimedia.org/wikipedia/commons/thumb/8/88/MS_word_DOC_icon.svg/1047px-MS_word_DOC_icon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35896" y="3356992"/>
              <a:ext cx="1030730" cy="1008112"/>
            </a:xfrm>
            <a:prstGeom prst="rect">
              <a:avLst/>
            </a:prstGeom>
            <a:noFill/>
          </p:spPr>
        </p:pic>
        <p:sp>
          <p:nvSpPr>
            <p:cNvPr id="7" name="TekstniOkvir 6"/>
            <p:cNvSpPr txBox="1"/>
            <p:nvPr/>
          </p:nvSpPr>
          <p:spPr>
            <a:xfrm>
              <a:off x="3779912" y="4437112"/>
              <a:ext cx="1076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err="1" smtClean="0"/>
                <a:t>Izlet.docx</a:t>
              </a:r>
              <a:endParaRPr lang="hr-HR" dirty="0"/>
            </a:p>
          </p:txBody>
        </p:sp>
        <p:sp>
          <p:nvSpPr>
            <p:cNvPr id="8" name="Strelica ulijevo 7"/>
            <p:cNvSpPr/>
            <p:nvPr/>
          </p:nvSpPr>
          <p:spPr>
            <a:xfrm>
              <a:off x="4860032" y="3789040"/>
              <a:ext cx="936104" cy="360040"/>
            </a:xfrm>
            <a:prstGeom prst="lef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Ikona</a:t>
              </a:r>
              <a:endParaRPr lang="hr-HR" dirty="0"/>
            </a:p>
          </p:txBody>
        </p:sp>
        <p:sp>
          <p:nvSpPr>
            <p:cNvPr id="10" name="Strelica udesno 9"/>
            <p:cNvSpPr/>
            <p:nvPr/>
          </p:nvSpPr>
          <p:spPr>
            <a:xfrm rot="19896086">
              <a:off x="2044933" y="4929060"/>
              <a:ext cx="1875251" cy="432048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Naziv datoteke</a:t>
              </a:r>
              <a:endParaRPr lang="hr-HR" dirty="0"/>
            </a:p>
          </p:txBody>
        </p:sp>
        <p:sp>
          <p:nvSpPr>
            <p:cNvPr id="11" name="Strelica udesno 10"/>
            <p:cNvSpPr/>
            <p:nvPr/>
          </p:nvSpPr>
          <p:spPr>
            <a:xfrm rot="1682381" flipH="1">
              <a:off x="4588542" y="4841498"/>
              <a:ext cx="2261948" cy="941544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Nastavak naziva datoteke</a:t>
              </a:r>
              <a:endParaRPr lang="hr-HR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hr-HR" dirty="0" smtClean="0"/>
              <a:t>Mape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39"/>
          </a:xfrm>
        </p:spPr>
        <p:txBody>
          <a:bodyPr>
            <a:normAutofit/>
          </a:bodyPr>
          <a:lstStyle/>
          <a:p>
            <a:r>
              <a:rPr lang="hr-HR" dirty="0" smtClean="0"/>
              <a:t>Mapa je spremnik koji omogućuje lakše organiziranje datoteka. </a:t>
            </a:r>
          </a:p>
          <a:p>
            <a:r>
              <a:rPr lang="hr-HR" dirty="0" smtClean="0"/>
              <a:t>Primjer: Na radnoj površini možemo napraviti mapu Pjesme u koju ćemo spremati datoteke svojih omiljenih pjesama.</a:t>
            </a:r>
            <a:endParaRPr lang="hr-HR" dirty="0"/>
          </a:p>
        </p:txBody>
      </p:sp>
      <p:pic>
        <p:nvPicPr>
          <p:cNvPr id="6146" name="Picture 2" descr="http://i.stack.imgur.com/sMJmV.png"/>
          <p:cNvPicPr>
            <a:picLocks noChangeAspect="1" noChangeArrowheads="1"/>
          </p:cNvPicPr>
          <p:nvPr/>
        </p:nvPicPr>
        <p:blipFill>
          <a:blip r:embed="rId2" cstate="print"/>
          <a:srcRect r="56587"/>
          <a:stretch>
            <a:fillRect/>
          </a:stretch>
        </p:blipFill>
        <p:spPr bwMode="auto">
          <a:xfrm>
            <a:off x="3779912" y="3861048"/>
            <a:ext cx="1338811" cy="1728192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4139952" y="5589240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Pjesme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6012160" y="4293096"/>
            <a:ext cx="212372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Mape obično nemaju nastavak naziva</a:t>
            </a:r>
            <a:endParaRPr lang="hr-HR" dirty="0"/>
          </a:p>
        </p:txBody>
      </p:sp>
      <p:pic>
        <p:nvPicPr>
          <p:cNvPr id="6148" name="Picture 4" descr="http://icons.iconarchive.com/icons/iconarchive/red-orb-alphabet/256/Exclamation-mark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365104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/>
          <a:lstStyle/>
          <a:p>
            <a:r>
              <a:rPr lang="hr-HR" dirty="0" smtClean="0"/>
              <a:t>Razlikujemo tri vrste datoteka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hr-HR" dirty="0" smtClean="0"/>
              <a:t>1.    Programske datoteke – klikom na ove datoteke otvara se određeni program, igrica i </a:t>
            </a:r>
            <a:r>
              <a:rPr lang="hr-HR" dirty="0" err="1" smtClean="0"/>
              <a:t>sl</a:t>
            </a:r>
            <a:r>
              <a:rPr lang="hr-HR" dirty="0" smtClean="0"/>
              <a:t>.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2.    Znakovne datoteke – sadrže samo tekst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3.   Podatkovne datoteke – </a:t>
            </a:r>
            <a:r>
              <a:rPr lang="hr-HR" dirty="0" err="1" smtClean="0"/>
              <a:t>datoteke</a:t>
            </a:r>
            <a:r>
              <a:rPr lang="hr-HR" dirty="0" smtClean="0"/>
              <a:t> načinjene nekim programom, </a:t>
            </a:r>
            <a:r>
              <a:rPr lang="hr-HR" dirty="0" err="1" smtClean="0"/>
              <a:t>npr</a:t>
            </a:r>
            <a:r>
              <a:rPr lang="hr-HR" dirty="0" smtClean="0"/>
              <a:t>. crtež, prezentacija,…</a:t>
            </a:r>
            <a:endParaRPr lang="hr-HR" dirty="0"/>
          </a:p>
        </p:txBody>
      </p:sp>
      <p:sp>
        <p:nvSpPr>
          <p:cNvPr id="16386" name="AutoShape 2" descr="data:image/jpeg;base64,/9j/4AAQSkZJRgABAQAAAQABAAD/2wCEAAkGBxQQEBQUEhQVFBQXFBgQFBcYFBAVFhcUFRUWFhUVGBwYHCggGBolHBQVITEhJSkrLi4uFx8zODMsNygtLisBCgoKDg0OGxAQGywkICY3LywsLCwvLCwsLCwsLCwsLCwsLCwsLCwsLCwsLCwsLCwsLCwsLCwsLCwsLCwsLCwsLP/AABEIAMwAzAMBEQACEQEDEQH/xAAcAAABBQEBAQAAAAAAAAAAAAAAAQQFBgcDAgj/xABGEAABAwICBQgGCAQEBwEAAAABAAIDBBEFEgYHITFxEzJBUYGRscEiQmFygqEjQ1KSorLC0RQzYuEkk9LwFURTY4Pi8Rf/xAAaAQEAAwEBAQAAAAAAAAAAAAAAAQIDBAUG/8QAMBEAAgIBAgUBBwQDAQEAAAAAAAECAxEEEhMhMUFRIgUUMkJhkbEjUoHwodHx4RX/2gAMAwEAAhEDEQA/ANxQAgBACAEAEoCu4tpvRUxIfO0uHqs9M8PRW8NNZPoijsiu5EN1jsk/kUdXMOsMa1p7SfJa+6NfFJIpxfCZ1Onj28/Dq0cGxO/UFHuq7TRPEfhif/o0Y59JWs96Fvk4p7o+0l9xxV4YDWfQ+tyzD7YJPIJ7lb2x9xxonWPWXh5+tcOMUo8Qoejt8DjQHUesDDj/AM1GOOYeSr7rd+1k8WHk7x6a0Dt1XD963iqvT2r5WTxI+R3HpHSO3VUH+dGPEqrqmuzJ3Lyd48WgdzZ4ncJIz4FV2S8MnKHbJA7cQeBBVcEnpACAEAIAQAgBACAEAIAQAgBAQOlWlUGHsvIc0jv5cTee8+Qv0ramiVr5dPJSc1HqVRmEV+LjPWyGkpjtEDNjnN/rJ8+5dPEqp5QWX5M9sp/FyQ+pYcNoBlghbI8etYON/ed5Kjd1nxMlbI9D3NpfKeYxjB2lQqF3J3s4jSuo62/dCngxI3s9t0tn/oPw/wB1HAiN7Oo0uk6Y4z3qOAvJO8Q6Th3Pp4nf79oU8Lwxv+h4OMUx51FETwj/ANCbJ/uY3Lwc3VVC/nUUfY1n7BTixdJEZj4OTqXCjvox90f6lO6/9wxDwcn4Lg799OW8Mw8Cp4uoXzEba32ODtEcFPqPHbIre8ajyRw6z2zRDDPq554uEjx5KPeLu6TJ4cOx0borTDm4pWN4VDwnHn3gvsNi/czq3Rgj+XjFQPekDvEqOMu9aJ2eJHVuA1fq4y7tZAfNRxa+9f5G2X7j2MFxRvNxON/vRM8lHEp/Z/kbZ+SO0nxHFcOp+Wkqqd4zNYAIfSJd1dgJV6oUWy2pP7kSc4rOUWrQPSMYjRslNuUaTFMB0SN3m3QCLHtWGpp4U9vbsaVz3RyWJc5cEAIAQAgIDTLSVmH0+cjNI70IWfaf+wuLrail2yx27lJz2ormjeAcjmxDEjnqH+k1pA+j+y0D7Xs6Fvbbu/Sq6FIxx6pdRtjWkElSbc2PoaP1dZUwqUSJSbIvMtCoZkAt0At0At1ADMgFzIBcyAMyAXMoJFugC6AW6AEAIBUBx1tycnQ0UV95MpHBn7yFX0azOTIu+FIqOqHSb+DrxG82iqLROvuElzybu8lvxLp1tfEryuqKUSw8H0UvDOwEAIAQAgM2wJgxXE5ayTbT0x5KAHmlw25/1dy77P0alBdX1MI+uW7sjhpJjRqZTY/Rt2MH6uJU1V7URKWWROZaFRcyDIocoGRcyEi5kAocoAuZALmQBmQC5kAt0At1AFzIAzIBboBboDtSMzyMb1uA7yofJZJRC68an/ERRjcyH8x/sFtoF6Wyt75mQTO3ruzzMoo+vNH3SGkgMpvIYYy89biwE/NfPTxueDuXQkFQkEAICD03rzT4fUSA2cIy1vF3ojxW2njusSKTeItlXpmCgwSGNux0rQT8YzO+VguiT4l7fgzXphgqgcugzPQeoAudALnQkXOgFDlAPQcgFzJgC50wBQ5RgC5kJFzIBcyAXMgFzKALmQBmQEpo1Hnqox1HN3C6zteIstHqZ/req8+Iz/05IvutufFdujjipGNzzIolFSGeeKIb5JGRD43BvmtZywmyYLmfYgFl8+dgqAEAICj63Zf8CyIb5qiOIcbl1vwrs0S/Uz4TMrvhwM9YsmT+HiG5sZNu5o8FbTLOWVs7IpuddWDIUPUEnoPQC50wC26vqFsskjntDmtaG2IBF3H28Fy6mTSSRpWslxl0epnb4Wdgt4LmVs13NdqGUuh1K7c1zeD3ed1ZXzI4cRpLoLCebJIOOR3kFdamXdEcNDOXQM+rMDxYR4FWWp8ojhDSXQmoHNdG7tI8QrLURI4bGcui1U36vNwcw+JCsroeSuyQ0lwioZvhl7GOPgrKyD7kbWNXxubzmuHEEeKtlEHnOpwBQ9AKHqALmQksmgsd6kn7MZPeQFhf8JevqYtprV8rVzv35ppD2Bxa35AL1altgl9Dmk8yPWrOk5bF6RpFwJOUPwNLge8BYal4rZrUuZ9TLxTqBACAEBQ9P/pcQwuDoMzp3ezJkyn8y7dN6a7JfwY2c5RRB6xanNWkfZY1vifNa6ZYgUtfqKyHroMz1nUYJFD0wBQ9Aadq4p8tIXnfJIT8LbNHzDl52qeZ4Oipci1XXOaCoAQAgBACAEAhF9+1AN5cPidzo2H4Wqyk13IwhnLo5TO3wtHC48FZWzXcjYhpLobTHcHt4PP6rqy1EyOGhnJoLH6ssg4hjvABX95fdEcND7A9HjSCWzw8vaGtJFrWvv2+0dypZbvwTGODJMX1Q17jdjoH8Xuafm0r0Vrq8c0zDgPJJaq9AayhxLlqmIMY2J4a4PjcC52UAbDfdfo6Fhqb4ThiLNK4OLNnBXnmwqAEAICi1I5bSKMdEFLc8XFxv+ILsXp0z+rMnzsKPpVVcpWzuvf6QgcBs8l2UxxBGM36mRYetMFRQ9RgHoPTAFD0wDcNH6XkaWFnVG2/Ei58V49kt02zrisIjNMdGXV7YzHM6CSMkggEggjcbEW6NoWlF/Cb5ZInDcZl/wAQqKaV8RneXMcWEiR5BI2bLncvcqjVZFNxXM45OUXjJJYPpHidS97aQPmDLB73OjDAT0XfvPBYXx0kH6o/ktB2y6MsLsaxeCGN01KHuJeHiNnKOa0EZC4MftJF+b1dC5IQ0cpNNteOf+0auVqR5j1gSAenEw8C9nYQb2K637KqazGb/P8AoyWpkuqEfrUgj2Sxlp9j2nxAXPP2a10kaLUeUWDAdMaethlliLssX8y7Ts2X2W52zqXFZp5QkovubRsUlk8Rad0DrfTgcWyDyspektXYhWx8j+n0lo5CA2qgJO4ctHfuvdZumxdYsspxfclQVmWBACAEAIBUBwBvLwZ4n/1QHdACAEBQ9GX58WxKbeIw2IHo9EbR+FdtqxTCPkxj8cmZhUVGd7nH1nF3ebr0EsLBz5PAepAoeowD0HoB9glPy1TDH9qRrTwuMx7rqlj2wbJjzaRvS8U7TnUzCNjnnc1peeAF1KWXgHznPiBe+SQna5zn95JX0FT2pI4Jc2bFqpoORwuEkelKXVDvbnccn4AxePq57rX9OR11LEUTOkePR0URe83cdjGX2ud+3WVSih2ywiZzUVkxjFcVM0j5HWzOJcbbBtX0McQgorojheZPLLnqhwON9PJVSsa98sjmMLmh1o2HLYX6yD3Lx9dbJz25OqiKxk0F0MUTHnKxjLEv2Na21rEu7Fw5bZtyPnvSOohkqniiiLYy7JFG0OJcd12t6LnoC9qvcoetnJLGeRdsB1U8rE11ZI6NxFzHGW3bfocTcX9gHauSzWYfoNY05XM0vBcNZSU8UEdyyJgjaXG5IA3n/dlwzm5ycn3NksLBnWM6czRVUzWTANZK6MNLWEDIcp6L7wV6dWlrlWm1zOWVslJ4GsetKdp9IRP+FzfAqz0Fb6NhXyHMWt4DnwD4XnzCzl7PXaRZX+UXvRPH24hTCdjSwFzmWJBPoOyk7OC4La+HLabwluWSYWZY4Q/zH/C3uBPmgHCAEAIDMNEKm2GYjVf9aWV44EbPzr0b4/qwh4wc9b9DkZuHL0MGAoeowBQ9MA9Z1GAW/VfS8pXB3RGxz+0+iPErl1ksV48mtKzI2BeUdRXNYldyOGzkGxc0Qt4vIB+WZbaeO6xFLHiJ8/5C+0Y3vc2McXEBeunjmcr5n0TieKQ4ZRtMhsGMbGxo3ucAAGt7uxePGLsnyOttRRieK41UYjPJKdoY0vf9iKIbAOJJA6ySvWrUaopL/pyyzJkNVVXongtN2XgrjB9C6HUP8Jh1NG70ckIc++wBzvTkP3nOXi3S32NnZBYikZjrG03dVuNPTEmHNl9G+aZ99gFtuW+4dK7dPp9vql1/BjZZnki1attBRRtFTUtvVOHotJBELT0Doz23no3DpvhqdRv9Men5L1145vqaAuQ1BARlVo9Sykl9PE4kkkljbknaTdWUpLoyMIi6nV9h8m+maD1tdI3wKur7F8zK7I+CKqdUuHv3CZnCU2+YV1qrfJHCiWfRjAo8PpmwRFzmtLnAute7jc7llObm9zLxiksIllQk4Uu95/r8AAgHCAEBHaRVPJUdQ+9i2F5B9uU2+dlpVHdNIrJ4TM6lH8Po0wbjIR25n38Au9evVP6GHSozfMu/BgKZLJgHg1I4qdpGTmao9GxTtGTVtStKeSqJndMghHBrQ535wvM9oP1KJ06fo2aSvOOgznXLW2hghB5zzIeDBYfNy7dFHLcjG58sGa6OyRx10D5tkcbjO/Ze/Jgua0DpJeGjtXbYm4NLqzGPxLJJYpXVON1wYwEk7GN9SGPpc4+J6Ts6gqRhCiGX/wBLNubwi3aY4PFheECmi2umlbyjzzpC05yT1AFrQB0Bc1M5W27n2LyioRwZ1hFFy9VTw/bmaD7oN3X9lgV2ye2LkZLm0i76yNN+VvTUzvogcj3NveQjZkb/AE+Nupc2m0+PVLqaWWdkS+rPQXkctXVt+mIvFGQPomnc4j7ZHdfrWWp1GfRDp+S1deObNJXEbAgOdRMGMc525oLjwG1Sll4QbwQkemNId73N4sd5XXQ9Jb4MuNAdR6TUrt07O0lv5gFR6e1fKy3Ej5HcWKQu5ssZ4PYfNUdcl1TLKSfcdA3VCRUBxouaT1ucfxH9kA4QAgKrrOqeTwyf+rLH95wC6dJHNqM7XiDKlrMdyGG0MA6QCR7sY83Lq0i3WykZXcopGXl5XpYOc8KSAQC2U4Bv2rih5DDYB0vBmPGQlw+Vh2LwdXPdc/t9jupWIIsy5jQxjWlV8riBaDsjjbH8Ru535h3L1tHHFefJy2v1FRpaOSeZkMDc8rzYAdA6XOPQBvuuiUlBbpGaTbwjdNC9FY8Ngyt9OV3pSyW2ud1DqaOgLx7rnbLPY64QUUUrXBV5p4YgdjGF5HtebD5Bdmih6XIyufPBnpdyZz3LSAQCDY+kC024gkdq7nHsY5NG1aaD3LKyrbt51PE4c3qkeOvpAPXffa3n6rUfJD+Teqv5mandeebggBAMMepHz000Ubg172FjXG9gT07FeEtslIiSysGXVGr3EW818L+DnN8QvRWvj3RzcB+SMqdD8UZ9Rm92SN3mrrW1PyRwZEPX4NiLWuDqSbcRzQfAq61VT+b8leFLwfQeFwcnBEz7MbGfdaB5LxpPLydiHJKgk50H8tntF+/b5oDugBAUbWoS+OkgG+aqYLdYb/dzV26Pk5S8Ixu7Iqmuue9VBGPUhLvvut+hdXs9ehsyv+JGdLvMBUAoCsDrTQGR7WDe5zWDi4gDxRvCbI68j6XpYRGxrBua0MHYLL5hvLyemuR0c6wv1bVAPnnF6h9VWPETTJLLKcjRvNzs7LL3YYrgs9jifqlyNf0F0QZh0V3WfUP2yyeDG9TR815Wovdr+h01w2otK5zQwnTnEBJXTvJ9EOyDgwBviCvc08dtSRxWPMmTernQs1Dm1lW36MHNTxH1iN0jx1X3A79+7fzarU49Ef5NKq882a2vMOkEAIAQAgFQAgC6A8GRAcaiSzHHqaT8kA6hbZoHUAO4ID2gBAUbSkctjOHRdEbZJzxJFvnEO9dtPpom/PL+/cxnzsRnutGp5TE5dtwwNj7hc/Mrv0ccUowueZlTXWZCgKQLZSQWPV9Q8tiVOLXDHcsf/GMzT97KufWT2Uy+33L1LM0b2vnj0BCLix4ICA0d0PpqGWSWIOMjyfSecxa0m+VvUP7Lay+diSZSMFF5RYFiXAhAZhgmrmV9a+StymFjy+NrXB3LG5IL+objbpXo26xbEodfwc8aXuyzT2iwsN24LzjoFQAgBAKgKppfpWaKVjG5DmaXnNfrsNxXZptOrU2zGyxxfIho9ZdudGw8HELZ6BdmUV78DhmsyL1oyODgfFUegl2ZbjrwO8P09p55WRASB8jsjdjSL2J27dg2LKzSThHc8Fo2pvBabrlNTnU7WEddh3kDzQEigBACApFH9LpBM7eIadrOBd/9XZL06ZfVmK52GRaTVPK1lQ/rlf3A2HgvXpjtrSOWbzJkaFqVPQUkCgKxBo2pyivNPLbmsbGD7XG5+TV5ntOeIxidOmXNs1VeOdYyrcXhgcGyyNYSLgG+7ddaQqnNZislXJLqLFi0D+bNGeD2qHVNdUwpJ9x0yQHcQeBBVMFj2gBACAEAXQHkyhAeDP1ICu4/onTV0gkna8vDQwFr3N2C5G7ita7pw5RZWUIy6kDPqupTzZJm/ED4hbLW2lODEj59UwPMqnj3mA+BVlrp90iOAjpo3q4lpKyKZ07XsYS61nBxNiB7OlRbq98duBGra85NJuuM2PL9uUf1N8b+SAkUAIAQGf6JTg1GLVR6JHMB9kQcP0hd169NcP7zMIPnJmNF1zc9O3vXs4OQUBSQegFYg9AKyBsmqii5OgznfLK6T4W2YB+AntXhe0p7rseF/wCnbp44hnyXNcBuUDTHAq2eqdJFGx8eVrW/SBrtg27D7SV36bUwrhtaZhZVKTyitTYNWs51JJxaWuC61rKX3MXTMaPmkj50U8fwOt8ldXUy7ojZNdj1FpO9m6eVvxSN8VPDpl2Q3TXkfwabzjdU34iN3iLqj0lT7Eq2fkfw6wZxvMbuLbH5FZvQ1vpksr5DqPWM71o29jiFm9Au0iyv+g5j1hRHnRvHBzT42Wb0EuzRZXrwO4tOqQ73PbxZf8pKzeitXgtxoj2HSyjdunYPezN/MAs3prV8pZWR8j6HFYX82WM8Ht/dZuuS6ospJjtjwdxB4EFUJPV0AXQBdAK3a9nvX7muQEigBAc6iUMY5x3NaXHgBc+ClLLwDL8BeYtH6mVx9KUvJPtdZv7r07Fu1UYrsc0eVTZlwC9Q5j0ApRB6AVkQegFZEG94JGYKaGIW9CNrd3Tbb818vfPfZKX1PTgsRSHpqHdfgsiwnLHrKATOetAIdu9AcZaSN/OYx3FrT4hAMJ9GaSTnU0XY0N/LZXVk10bIcU+qI+fQKhduiLfde8LRam1fMVdcPBHz6tac82SVvaD4rRa21FeDEj59WB9SpPBzPMFaLXy7pFeAvJG1GrSrHNlid2vafmFda+PeJXgPyRs+gmIM+rDvdkaVotZU/JHBkRtRo5Ws50Ev3b+CutTU/mK8OXgZv/iIt/LM/wAxqturl3RGJI7Q6S1cfNqZm+zlH27ibJwYS7Ib5LuaJqsx6pq3zieUyNY1mW7YxZzi7paATsHSuHV1whjasG9Um85NDuuI2PdPtkb7GuP5R5lASKAEBC6aVPJYfUu/7Tm/eGXzW2njm2KKTeIsqGL4bL/wGCCKNz3uyEhouQLlxJ+S665x95cpMyknw0kZzJo1Vt308o+Ar0lfW/mRz7JeDicJnG+GX7j/ANldWQ8oq4vwc3Ukjd7Hji1w8lopRfchpj3R+hM1VBGQbOlbm2HmA5n/AIQVW6xQrlL6CCzJI28uuvlz0xjjVdyED5NlwPRvuzE2Hitaa+JNRKzltjkq8WmknrRsPAuC737Pj2ZzrUPwPItNm+tE7scD4rN+z5dmWV68DuLTCnO8SN4tB8CVm9FavBZXRHkWkdM7dKBxDm+IWT01q+UurI+R3FiMTubIw/E1Zuua6pllJPuOWvB3EHhtVCT1dAF0At0AXQC3QCFoO8A9iAaT4VBJz4YncY2HyU5aAYdhUNOXGGJkea2bKLXte1+8o5N9WQkl0Ht1BJ3oReQ+xg/E4/6UBIIAQFW1mQvfhk+QXIyvcBvyNcC/5Arq0eOMsmV3wMyqDWVWMADZQABYDk2WAC9Z+z4Pt/k5VqGPYtatWN7ozxj/AGWb9mw/rLe8M7s1sVPS2E/C4eaq/ZkfqT7yxyzWzJ60MJ7XKv8A83w2T7wT2immRr3yM5CNmVmYuabnabAbuK5dVpnTFNt8zSuzeyx3XCbjXEsPjqYzHK3MwkG1yNo3HYrRk4vKIaT6kBLoFSnm8qz3ZHLdau1dyjqg+w0l0B/6dVKPeDXrRa+xdcFXREZy6D1Q5k8TveY5vhdar2h5iUen8MZy6L17fUif7slvkQtFr6+6ZV0SGM2G1jOdTP4jK7wWi1lL7lXTMaPrZ4udHMzi14V+LVLuiNs0LHpbMzdLIOLnW7ijpql2Q3yXceRaf1DfrM3FrD4BZvSVPsWVsvI8i1lyjnMjd2OHmsnoYdmy6uY+h1oN9aD7r/3Czeh8SLcf6D6HWZSnnRzN4CNw/MD8lm9FPs0TxkSEGn1C/wCtLfejkHztb5rN6W1di3FiSNPpLSSc2oiPxgH5rN02LqmWU4vuScUocLtIcOgggj5LNrBY93QDvDhtefdHcL+aAfIAQHl7Q4EEAgixB2gg7wU6A+X9PcDOG10kO3kz9JCdu2J17Ds2jsX0en1HFrUu/c4LKtrK8Khb7zPaL/EpvG09CpU7yNprmpmn/wANPMRz5hEOEbAT2Xk/CvH9p2bpRidmnjhNmhXXmHQF0At0AXQBdALdAF0AFAN5qCJ/Pijd7zGHxCAj59FKN++nj7Bl8ForbF0k/uVcIvsR0+r6jdua9vB581otVau5XhR8EdUasYTzJpG8Q137LRa6zvgq6YkbUasJRzJ4z7zXN8LrRa/zEq6PDI2fV3WN3CN/B9vELRa6vumVdMiOqNEKxm+Bx4WPgVotVS+5HCmapoJSOhoImvaWu9JxBFiLuO9ebfJSsbR0QWIlgCxLkjh49EnrJ+WzyQDpACAEBSNaGgpxaGMxOYyoiJyOfmDSx1szHFoJ6ARsNre0rq02o4TeejKThuMul1LYk3c6mdwll/VGF2+/V/Uz4Q1dqgxQfVxHhMzzU++1fUjgsbzarMUb/wAuD7skZ81ZayryQ6ma1oVhLqOgghkblkDS6QbLh73F7gbb7Xt2Ly9RZvsckbxWETl1iWC6AW6ALoAugFugC6AW6ALoAugFugC6AW6ALoBboAugOgabbOcTlZxPT2C57EBLwxhrQ0bgAB2ID2gBACAEAIAQASgK5K+7iesoDxdALdAF0AXQC3QBdAF0At0AXQBdALdAF0At0AoQHc0jkB7EAbtcf2QDigjzHlCLC1mDqb0u4nwQD5ACAEAIAQAgBAcax+WNx9nigK8gBACAVACAEAXQC3QAgC6AW6ALoAugFugOtM27h39yAfzT2QHGmgMxzO/l7wPt+0/0+KAlUAIAQAgBACAEAIDhWwF7LAgH2gkeIQEW7DJOqM9r2nzQHN1FIPqz2PY7xAQHJ0LhvZIPgv8AlJQHNzgN5txDm+IQA1wO5zT8TUB75M9R8UB5KALoBUAIAQBdALdAAQDkPEY27zs9vAdaAc01CXnNLsG8M83fsgJNACAEAIAQAgBACAEAIAQAgBACA5SU7Hc5rTxaCgODsLhP1bRw2eCA8HCmdDnj43W7igObsJ6pHdrWHyCA5Owp/Q9h4sc3wcgObsPlHqsPB5H5moDm6leN8b+wsd5hAcywjeHjix/kCgFZHfdmPBj/ADAAQDuGiedwDB1u9J3cNnzQD6loWxm+1zvtHaezq7EA6QAgBACAEAIAQAgBACAEAIAQAgBACAEAIAQAgBACAEAIAQAgBACAEAIAQAgP/9k=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88" name="AutoShape 4" descr="data:image/jpeg;base64,/9j/4AAQSkZJRgABAQAAAQABAAD/2wCEAAkGBxQSEBQSERQUFhAWFRUVFRQWFRUUFhUUFBQXFhcUFRQYHCggGBolGxQUITEhJSktLi4uFx8zODMsNygtLisBCgoKDg0OGhAQGjAmHyYsKy8sLCwuLCwsLCwsLC0sLCwsLC0sLCwsLCwsLCwsLCwsLCwsLCwsLCwsLCwsLCwsLP/AABEIAMwAzAMBEQACEQEDEQH/xAAbAAEAAgMBAQAAAAAAAAAAAAAABAYDBQcBAv/EAEkQAAEDAQIFDQ0HBAMBAQAAAAEAAgMRBBIFBiExcRMiMkFRUnKBkaGxwdEHFBYjQlNhc5KTorLSFTQ1VIKz4iRDYsJj4fCDM//EABoBAQADAQEBAAAAAAAAAAAAAAACAwQBBQb/xAAwEQACAQIEBAMJAQEBAQAAAAAAAQIDEQQSMVETFDJBIUKBBSIzUmFxkaHh8NEjsf/aAAwDAQACEQMRAD8A7igCAIAgCAICFaMLQs2Uja7gNTzKapyfY45JEGTGeEZr50CnSVNUJEc6MXhXFvJPh+pd5eW44iHhXFvJPh+pOXluOIh4VxbyT4fqTl5bjiIeFcW8k+H6k5eW44iHhXFvJPh+pOXluOIh4VxbyT4fqTl5bjiIeFcW8k+H6k5eW44iHhXFvJPh+pOXluOIh4VxbyT4fqTl5bjiIeFcW8k+H6k5eW44iHhXFvJPh+pOXluOIh4VxbyT4fqTl5bjiIlYNw/HNJqbQ4Oul+upSgLRtH/IKM6Tirs6pJuxtlUSCAIAgCAIAgCA8JQGiwnjKxmtiF927XWjtV8KLepBztoVe34XklNHvJJzMbXL6LozrTGmloipzuZLNga0yZWxXRuyEN+HOuOpBav8BRk+xOZinOdlLENDXO6aKHMQ2ZLhy3MwxOf+YHuf5rnMx+X9/wAHDe48Dn/mB7n+acyvl/f8HDe48Dn/AJge5/mnMr5f3/Bw3uPA5/5ge5/mnMr5f3/Bw3uPA5/5ge5/mnMr5f3/AAcN7jwOf+YHuf5pzK+X9/wcN7jwOf8AmB7n+acyvl/f8HDe48Dn/mB7n+acyvl/f8HDe48Dn/mB7n+acyvl/f8ABw3uPA5/5ge5/mnMr5f3/Bw3uPA5/wCYHuf5pzK+X9/wcN7kbCOLboYzIZw4Cmt1K7Wp3bxopQrKTtb9nHBpXua/A7qWptPNu+eNcr9Hr/07T6jozcwWMuPUAQBAEAQBAY55msaXOIDRnJXUm3ZApWHMPGWoBuw7m27T2LZTpW+5TKdzzBOL0k9HSExRbQ/uOH+oSdaMPBeLORg3qbnvuy2MFsYBfthuuceE8qrLUq+LJ3jHQ1tpxrkdsGtYPaPLm5lYsPFakHUZr5MNTuzyO4snQrFSiuxHOzEcJy+cf7RXckdhme4+0pfOP9p3amSOwzMfaUvnH+07tTJHYZmPtKXzj/ad2pkjsMzH2lL5x/tO7UyR2GZj7Sl84/2ndqZI7DMx9pS+cf7Tu1MkdhmY+0pfOP8Aad2pkjsMzH2lL5x/tO7UyR2GZj7Sl84/2ndqZI7DMzHaMKShjiJH1AJ2TtzSuqnG+hzMy44cdWx1Ochh6FjpfEL5dJU8Efem+rd88aur9Hr/ANIU+o6MzMNCxlx6gCAIAgCA8c4AEnIBlJ3AgKJjDhnVXZMkTTrRvju03dxbqVLL9yicrk/AmBWxt74tVAQLzWnNGN07rlXUqt+5AlGFvGRAw1jM6UlkVWx7vlO07g9Csp0FHxepCVS+hob60WKxfSx0m4HswmnZGa0cTUjPQAnqUKkssWzsVd2LS7E+Lakk47p6gsvMy2LeEjC7E0bUx42A9a7zP0HC+pjdic7alHG0jrXeZWxzhfUwuxPl2pGfEOpd5mOxzhMxOxTn2iw8Z7FLmIDhsxOxYtI8lp0OC7x4HOHIwuxftI/tE6HN7V3jQ3OZJbGJ2BrQP7L+IV6FLiw3GWWxhdYJhnhl92/sXc8d0cs9jC6J4zscNLSFK6OEa1u8W7gnoXVqcZ0HDR/ohwY+pefT+IaZdJVMEfem+rd88aur9Hr/ANIU+o6OzMNCxlx6gCAIAgCAreNuEaAQtOU5X6NpvGtFCHmZXN9jWYrYNEj9XePFsNIwcxcM79A2lZXqZVlWpGEbu7NfjPh3V33GHxLTkp5Z3x9G4rKNHKrvUhUnd+Bo9UV9iu41RLC41RLC5ZMQ471pc7esPK4gdqz4l2hYtpal/WA0BAEAQBAEAQBAEAQHy5gOcA6UAfGCKEAjcIqORLgwCwRA3hGwHNUNANP/AAC65N6nLIkrh0IDDZprwJ3HOHsuI6kBmQBAY55QxrnOzNBJ0BdSu7A5zaXvnlp/clfTQDn4gF6CtBfYzO7ZucbLaLNZmWeLIXC76RGMhPHm5VRh4Oc3Nk6jyxsiiX1vsZ7i+lhcX0sLi+lhcvXc4i1kz91zWjiFT8wWLFvxSL6OjZcljLwgCAIAgCAIAgCAIAgCAIAgCAr9gtmXS5x5XE9aA30bqhAfSA0mNtouwXRne4N4hrj0K6gryITfgaHFWz3p3POaNoA4T8/MByq6vK0bbkKa8blaxnt+q2qQ11rTcboZk6arVQhlgimo7yNVeVpAXkAvIBeQHUcQ4LtiYdt7nvPLdHM0LzMU71DXSXum6whM5kT3MaXPDTdaBUl20KaVTBJySZOTsvA507Gq2McWufRwNC1zG1B3DkqvU5ak1dIycWaM8WOdq3I3f/N3+rgovCUv8zvGmX7B73uiY6UASFoLg0EAE5aAElebNJSajoao3t4lew3jiIJjEyMPu7I3rtHbgyGtFqpYRzjmbsVTrZXaxsMXMPd9h5uXLpAz1rXiVVejwreJKnUzkvC+FGWaMSSVoXBooKmprtcShTpuo7IlKSirs1bMdLKdt40sKu5SoQ40TYYOw9BO65E+r6E0uuGQZzlFNscqqnRnBXkiUakZeCJNpt8UZDZJI2OOUBz2tJHoBOVQjCUvFIk5Jas9jt0TtjIw6HtPWjhJaoZkZg8boUbHT6QBAeONATuICpWHydAQFps2xCAyoCpY6y+MhZuNe48ZaB0OWrDrwbKqh5gBwisssvDedDG/9KNb3pqJ2HhFs5o05Mufb07a9UxntUAqgFUAqgO14Eg1OzQs3I2jmXi1HebZuirJE1QJHHcPy1tUx/5HdK9uirU19jBPqZfsQG/0QO69556dS87GfENNDoJuM+FxZoC8U1R2tjH+R29AzquhS4k7didSeVHJnykkkmpJqTuk7a9lKxhL/wBzUeJlO68czf8AtebjupGnD6MsGHLDBLHW0DxbKurec2mTKchCz0pzi/c1ZbOMWveOT3NVmuQNNHPIjbWpoTkBOhexfLG8jFa78DpmLuLbLKb4c50jmBrq0ujbN0AVAqBnJzLyq2IdTw7GynTUfEqfdBcTawADQRt2jnJJ7FswdlT9Siv1FWJ3VrKD1kpGYkaDRGjpb+53M91ofec4tERyFxIqXtoacRWLGJKC8O5fQbzHQl5pqMFtdSJ53GO6CgK3YxlHEgLPANaEBkQFKxxP9U0f8I+dy2UOj1KamonN3Bc1PNSc9Qoa1190d8jOdBeqZAuAIAgJGD4b80bN9IxvtOA61ybtFs6ldncQKLwzeeoDh2Epazyn/kf8xXvQXur7HnS1Z03EE0wfGTmrKSfQJHdi8rF/Ffp/8NlHoKXh3CD8IW0MiytrciHo23nnNdwBbqUFRp3l6mecnUlZGgmF1zm71xHIaLQvFXKmdK7mrf6Rx3ZXczWrzMb8T0NdDpNT3Q8P1d3rGda0gykbbs4ZxZz6dCuwdGyzv0IV5+VGw7n+AbjO+ZBr3jxYPksPlU3T0aVXi613kWhKjTsszLmsJoPCEBidZWHOxp0tBXcz3OWRHkwPA7PDGf0N7FNVZruzmSOx9WLBcMJJijYwkUJaKVAXJVJS6ncKKWiJigSImFjSCTgnnyIDRWIa5AWaPMEB9ICk44/e2+pb+49bKHR6lNTU8tf4XL6uTpKgvjr7nfIzn4avUMguoBdQC6gN3iXZr9ui3GkvP6WmnPRUYmVqbLKSvJHWqryTYfL3ZDoKIHA55qucd1xPKV9Cl4Hmss8uMIjwVDZo3eNfqmqUztYZXm6dwuBHFpWVUXKu5vRWt+C3PamootOIGANQi1eUeOkGQHOxm0NJzniWTF187yrRF1GnlV3qcyt0njZOG/5ivUh0oyPVl4wNhwWPBDXimqyPkEY9N4guPoAFeRYKlLi4i3ZWuaIzyU7mnxLwKbZaDJLUwsN55PlvOUN4859GlX4msqUbLUhShnd2daGTNmXjm09qgObW7uhWiOeVjWQljZHtbVr63WuIFTepWgG0vTjgoOKd3oZHXkmz2PumSeVAw6HuHSCjwEe0jvMPYlR90xvlQO4ng9IUHgH2kd5hbFnxbw+22RukYxzQ110h1MpoDkppWWtRdJ2bLoTU1dG3qqSZBw2/xDvTdHK4IDVYPGuQFkbmQHqApOOH3tvqG/uPWyh0epTU1Pm0/hkvq39JUF8Zfcl5ClCNelcyDUkuBqSXA1JLgtXc+s/jpH71lPaP/SyYuXupF1FeJfLy880mK2S3Y3u3GOPI0rsVdpHHocAa7IvojzC3dz/F/V5dXkHiIzkBzPeMw0DITxLHi6+SOVasvo08zu9DqxdkXkG04Da3eMfw3fMV9FHRHmvUz4PgktMkUDKk1IYNpoJvOPoGclRnKNNOTOxTk0jtWBcHMs0DIY8zRlO25xzuPpJXh1KjqScmb4xUVZE28qyR7eQHOrV3OXuc5wtDakk5WHbJO0V6UcekrZTK8O9yFJ3OrQNjJEdJc3qKmsfDumR5eRFkxCtgzCN2iT6gFNY2k9znAmXjETBclmsxZM268yOdSodkoAMoNNpYMVUjUneOhooxcY2ZY7yzFpr8OP8AFAbr29NepARMFjXICxBAEBSccPvbfUN/cetlDo9SmpqfE34dJwH9JVa+MvuS8hWRCvQuZrDUVy4sNRS4sNRXbixb8SIwIpHCmV932Wg/7LDin7yRfRXgyx3llLiDh6W7ZLQdyGU8jCrKKvUivqiM+lnGsB4MfaZ2ws28rjvGDO4/+zr26tRU45mefCLk7I7Xg+yMgibFGKMaKDrJ9JOVeFObnJyZ6MUoqyM735DoKijpwK0O17uE7pK+ijojzHqdTxBwB3vFq0g8fIMxzsZtN0nITybS8nF188sq0Rso08qu9S13ljLxeQHkkoaCXEADKSTQAbpKJXBijt0btjIw6HNPWpOMlqjl0ZWyg5iDoKidPq8gPLyAXkBrsNu1rB/n0NcgPMEjKgN+gCApOOH3tvqG/uPWyh0epTU1Mbvw9/Af0lVr4y+5LyGqEK2XKLHj2ACpyDdORLg1Nsw3G3IzXn0ZG8u3xK6NKT1IOaRpLXhOSTOaN3rcnKc5V0acUVuTZ1DEeHU7BENt155/W4noovHxcr1WbaKtBG+vrOWnhcgPljWjKAAfQAF27B931wHhdUUQFWsuI9nZO2W89wa69ccQQTtVoBmOXiWyWNqOOUpVCKdy1X1jLhfQC+gNRjdIRYZ7oJJjLQAKnXZMw0q/DfFjfcrq9DOLvYW5wRpFOle6nfQ8+1j7ZaXDYvcNDiOgrjinqjt2SI8Lzt2M0o/W7tUXSg+yO55bnYcWZXOscDnuLnuja4uJqTeFcp414ddJVJJbm+n0q5s76qJmtws7XRjhnkAHWgJWBxlQG7QBAUnHD7231Df3HrZQ6PUpqamF7wLA8nIAx5J9FSq18Zfcl5CqW3GUZoW1/wAnZuJq9KND5jK6mxorVbJJDV7ifRmHEBkV8YqOhW23qR6KRwBqA7Vg+O5FGzesaOQBfPTeaTZ6UVZWJF5ROlZxmxvFkmbHqd+rA866hFXEDa/xK10MLxYuV7FNStkdrEGLujwnZRSDQWu7FY/Z8+zRHmY7E2LH6yHO6RumMn5aqDwNX6fklzECbDjdY3ZrQwcIOZ8wCreFrLyklWg+5OhwxA/YTRu0PaetVulNapklOL0ZKZMDmIOggqFmiR9XlwC8gF9AfDmNOdoOkArt2LESbBFnfs4InaY2nqU1WqLSTIuEXqiDNilYnZ4Gjguez5XBWLF1l5iDowfY29mibGxsbBRjGtY0Z6NaAAK7eQKiUnJtssSsrIy3lw6a+3urI30Ndzub2IDZ4HCA26AICk44fe2+ob+49bKHR6lNTUg2/wDDZvVydJUI/HX3OvoZzkBe0YT2iAUQErBMF+0RM2jIwHReFeaqrqyywb+hKCvJI69fXgHoi8gKFjji5abRaXSxNa5l1rW69oOQZcjqbZK9PC4mlTp5ZPxMtalKUrorM2LVrbngfxUd8pK1rE0n5ih0p7EGWwyt2Ucg0sd2KxVIPRoi4yXYjE0yHOpkQug+2TuGxcRoJHQouKep27JUOGbQzYzSjQ93aoOjTesUSU5LuTYsbbY3NaHfqDHfM0qDwtF+U7xp7k2HH21jOY3aWfSQq3gaT3JrETJsPdGlGyhjOhzm9qqfs+PZkliXsTYe6O3y4HfpeOsKt+zn2kSWJWxOs/dAsziAWytJIGxaRU6HKuWAqLuiaxEWWu+sReLyAg2g1lPoa3nLkBvMDjIgNmgCApOOH3tvqG/uPWyh0epTU1Nfbvw2b1cnSVCPx19zr6GUANXsmEXUAuoDd4nwVtbTvQ53NTrWXGStSf1LqCvM6HeXjm0XkAvIBeQAuQGGWzsdkcxhHpaD1KSlJaM40mQJsXrK7PZ4uJoaeVtFYsTVXmZB0oPsQpsS7G7MxzeC93+xKtWNrLv+iLoQIM2IEB2MkjfZd1Kxe0J90iLw0dyBN3PT5E40OYekFWr2iu8SDw2zIM2IdpGxdE79TgeQtpzqxY+k9bkHh5kGbFK2N/s14LmO6DVWrGUX5iLozXYgzYHtDNlDIP0E9CsVam9JIi6cl2PMHQO74ia5rhWRmcEeUN1dqSWRtbM5FPMjtV5fOnpi8gIlayO/SOavWgLFgka1AbBAEBSccPvbfUN/cetlDo9Smpqa62fh0vAk6SoR+OvudfQyjhq9gxC6gF1AWbEmHXSP3AG8pr1LBjpeCRow68Wy21Xmmow2ue5G95zNa5x4gT1KUVeSRxuyucchwvO3K2aUHPke4c1V9A6NN6xX4PNU5bk2HGy2NzTuI3HBjuciqreEovyklWmu5Phx8tQ2Qjd+kg8xVTwFJ6XJrETJ0PdEf5cLTwXEdIVb9nLtImsS+6J0PdCiOyikGgtd0kKp+zp9miSxMdibDjzZDnc9vCjd/rVVvA1l2/ZJYiBOhxmsrs08fGbp5Cqnhqq8rJqrB9ydFbo3bGRh0OHaqnCS1RNSTJAconRVALyA+SBuDkQH1VAKoDBDsn8LoAQFmwYNagJqAICk44fe2+ob+49bKHR6lNTU1tr/AA+XgSdJUI/HX3OvoKaGr1zEe3UAuoC3YpRUhJ3zzyAAdNV5eNleolsjXQXum7WMvMdpgbIxzHirHNLXDKKtcKEVHoXYycWmuxxpNWZXZsR7Kc2qN0Or0rYsfVWtil4eBAm7nzPImcOE0HoorV7Rl3iQeGXZkCfECYbCWJ3CvM6A5Wx9ow7p/wC/BB4aXZkCbEy1t8hruC9vQaFWrG0X3/RF0JkGfAFpZsoJOIV6FYsRSekkQdKa7EGWB7dmxzeE0jpVqknoyDTWpiDlI4AUOmeK2SN2Mjxoc4dBUHCL1SO5nuTYcY7U3NaJON1/5qqt4ak9Yokqs13J0OOtrbnex3CYP9aKp4Gi+37JrETRYMWMbZbRaGwvYyhDiXCoIuiuZZcTg4U4OSZdSrOUrMuS840hAY7HnPDd2dSAtWDxrUBKQBAUnHD7231Df3HrZQ6PUpqamstX3CXgSdJUI/HX3OvoKmGr1zEe3VwC6gLvgWK7BGPRXlyrxsRK9Rs301aKJqpJhAEAQBAEAQHhFc6AiWjBUD9nDE7TG0nlorI1akdJP8kXCL1RAmxTsjv7LRwS5vMDRWrF1l5iDow2IM2IdmOxMjf1V6QrVj6q1sReHga+fueDyJyOEwHoIVq9ovvEreF2ZAnxAtA2EkLtJe08l0jnVq9oU3qmQeGn2sbDFDFqez2rVJmtDBG4AhwdriW0FM+aqqxWJp1KeWL8bk6NKUZXZeF5hrCA+MH5h6XOPK4oC2WMa0IDOgCApOOH3tvqG/uPWyh0epTU1I1mswfZzG+oa4OBpkNCTmO0qJSy1MyJpXjZkDwRg30/vnq7nav0/BHgQHgjBvp/fPTnav0/A4EB4Iwb6f3z052r9PwOBA3kbA1oaMwAA0AUWVu7uWn0uAIAgCAIAgCAIAgCAIAgCAIAgCA+cFjWs4IPLlQFtsw1oQGVAEBS8c4Je+GvZDLIzUQC5gaQCHuNDVw2iFroSio2bt4lU07+CK931L5i0cjPrVl6e6/3oQ97Znvfc3mLTyM+tP8Az3X+9B72zHfU3mLTyM+tP/Pdf70HvbM+o7ZKCCYLTSorkZ9a5Lh2dmv96HVmvozaNwo3ymyN4TexYmrF5lbb4z5Q48nSuAzMlacxB0EFAfaAIAgCAIAgCAIAgCAIAgCA+JjRrjuAnmQGbBrdiNwAcyAtUI1oQH2gCA8IqgMPejN6EA70ZvQgHejN6EA7zZvQgINtwWx3khAaqTBAHkhAR34KbtsHIgPjvADNeGhzhzVQHne7hme7joepAeXZB5TTpaRzgoBfeM7AeC7qICAd8brHjir0EoB32zbNNII6UBkZIDmIOggoD7QBAEAQBAEBhtn/AObuCRy5EBOsA1wQFmZmCA+kAQBAEAQBAEAQHhaEB8GEHaQGN1jadpAYX4OagMD8FoCO/BZQGB9gcEBidZXICPJYgdkxp0gIDF3mBmvDQ5w5q0QHmoOGZ7uOh6kAuyDymnS0jnB6kA1R4zsB4LuogIB3zuteOKvRVAO+2bbqaat6UB5aZAWGhBqQMhBzuCA2mDRrkBYwgPUAQBAEAQBAEAQBAEAQBAEAQHlEB8mIbiAxusrTtIDC/B7SgMD8FhAYH4LKAwPwc4IDC6yOCAxuhO4gMPegJrcbXdoK8qA3ODLPTKgNygCAIAgCAIAgCAIAgCAIAgCAIAgCAIAgCAIDyiA8MY3EBjdZmnaQHyLG1AZmMAQH0gCAIAgCAIAgCAIAgCAIAgCAIAgCAIAgCAIAgCAIAgCAIAgCA//Z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90" name="AutoShape 6" descr="data:image/jpeg;base64,/9j/4AAQSkZJRgABAQAAAQABAAD/2wCEAAkGBxQSEBQSERQUFhAWFRUVFRQWFRUUFhUUFBQXFhcUFRQYHCggGBolGxQUITEhJSktLi4uFx8zODMsNygtLisBCgoKDg0OGhAQGjAmHyYsKy8sLCwuLCwsLCwsLC0sLCwsLC0sLCwsLCwsLCwsLCwsLCwsLCwsLCwsLCwsLCwsLP/AABEIAMwAzAMBEQACEQEDEQH/xAAbAAEAAgMBAQAAAAAAAAAAAAAABAYDBQcBAv/EAEkQAAEDAQIFDQ0HBAMBAQAAAAEAAgMRBBIFBiExcRMiMkFRUnKBkaGxwdEHFBYjQlNhc5KTorLSFTQ1VIKz4iRDYsJj4fCDM//EABoBAQADAQEBAAAAAAAAAAAAAAACAwQBBQb/xAAwEQACAQIEBAMJAQEBAQAAAAAAAQIDEQQSMVETFDJBIUKBBSIzUmFxkaHh8NEjsf/aAAwDAQACEQMRAD8A7igCAIAgCAICFaMLQs2Uja7gNTzKapyfY45JEGTGeEZr50CnSVNUJEc6MXhXFvJPh+pd5eW44iHhXFvJPh+pOXluOIh4VxbyT4fqTl5bjiIeFcW8k+H6k5eW44iHhXFvJPh+pOXluOIh4VxbyT4fqTl5bjiIeFcW8k+H6k5eW44iHhXFvJPh+pOXluOIh4VxbyT4fqTl5bjiIeFcW8k+H6k5eW44iHhXFvJPh+pOXluOIh4VxbyT4fqTl5bjiIlYNw/HNJqbQ4Oul+upSgLRtH/IKM6Tirs6pJuxtlUSCAIAgCAIAgCA8JQGiwnjKxmtiF927XWjtV8KLepBztoVe34XklNHvJJzMbXL6LozrTGmloipzuZLNga0yZWxXRuyEN+HOuOpBav8BRk+xOZinOdlLENDXO6aKHMQ2ZLhy3MwxOf+YHuf5rnMx+X9/wAHDe48Dn/mB7n+acyvl/f8HDe48Dn/AJge5/mnMr5f3/Bw3uPA5/5ge5/mnMr5f3/Bw3uPA5/5ge5/mnMr5f3/AAcN7jwOf+YHuf5pzK+X9/wcN7jwOf8AmB7n+acyvl/f8HDe48Dn/mB7n+acyvl/f8HDe48Dn/mB7n+acyvl/f8ABw3uPA5/5ge5/mnMr5f3/Bw3uPA5/wCYHuf5pzK+X9/wcN7kbCOLboYzIZw4Cmt1K7Wp3bxopQrKTtb9nHBpXua/A7qWptPNu+eNcr9Hr/07T6jozcwWMuPUAQBAEAQBAY55msaXOIDRnJXUm3ZApWHMPGWoBuw7m27T2LZTpW+5TKdzzBOL0k9HSExRbQ/uOH+oSdaMPBeLORg3qbnvuy2MFsYBfthuuceE8qrLUq+LJ3jHQ1tpxrkdsGtYPaPLm5lYsPFakHUZr5MNTuzyO4snQrFSiuxHOzEcJy+cf7RXckdhme4+0pfOP9p3amSOwzMfaUvnH+07tTJHYZmPtKXzj/ad2pkjsMzH2lL5x/tO7UyR2GZj7Sl84/2ndqZI7DMx9pS+cf7Tu1MkdhmY+0pfOP8Aad2pkjsMzH2lL5x/tO7UyR2GZj7Sl84/2ndqZI7DMzHaMKShjiJH1AJ2TtzSuqnG+hzMy44cdWx1Ochh6FjpfEL5dJU8Efem+rd88aur9Hr/ANIU+o6MzMNCxlx6gCAIAgCA8c4AEnIBlJ3AgKJjDhnVXZMkTTrRvju03dxbqVLL9yicrk/AmBWxt74tVAQLzWnNGN07rlXUqt+5AlGFvGRAw1jM6UlkVWx7vlO07g9Csp0FHxepCVS+hob60WKxfSx0m4HswmnZGa0cTUjPQAnqUKkssWzsVd2LS7E+Lakk47p6gsvMy2LeEjC7E0bUx42A9a7zP0HC+pjdic7alHG0jrXeZWxzhfUwuxPl2pGfEOpd5mOxzhMxOxTn2iw8Z7FLmIDhsxOxYtI8lp0OC7x4HOHIwuxftI/tE6HN7V3jQ3OZJbGJ2BrQP7L+IV6FLiw3GWWxhdYJhnhl92/sXc8d0cs9jC6J4zscNLSFK6OEa1u8W7gnoXVqcZ0HDR/ohwY+pefT+IaZdJVMEfem+rd88aur9Hr/ANIU+o6OzMNCxlx6gCAIAgCAreNuEaAQtOU5X6NpvGtFCHmZXN9jWYrYNEj9XePFsNIwcxcM79A2lZXqZVlWpGEbu7NfjPh3V33GHxLTkp5Z3x9G4rKNHKrvUhUnd+Bo9UV9iu41RLC41RLC5ZMQ471pc7esPK4gdqz4l2hYtpal/WA0BAEAQBAEAQBAEAQHy5gOcA6UAfGCKEAjcIqORLgwCwRA3hGwHNUNANP/AAC65N6nLIkrh0IDDZprwJ3HOHsuI6kBmQBAY55QxrnOzNBJ0BdSu7A5zaXvnlp/clfTQDn4gF6CtBfYzO7ZucbLaLNZmWeLIXC76RGMhPHm5VRh4Oc3Nk6jyxsiiX1vsZ7i+lhcX0sLi+lhcvXc4i1kz91zWjiFT8wWLFvxSL6OjZcljLwgCAIAgCAIAgCAIAgCAIAgCAr9gtmXS5x5XE9aA30bqhAfSA0mNtouwXRne4N4hrj0K6gryITfgaHFWz3p3POaNoA4T8/MByq6vK0bbkKa8blaxnt+q2qQ11rTcboZk6arVQhlgimo7yNVeVpAXkAvIBeQHUcQ4LtiYdt7nvPLdHM0LzMU71DXSXum6whM5kT3MaXPDTdaBUl20KaVTBJySZOTsvA507Gq2McWufRwNC1zG1B3DkqvU5ak1dIycWaM8WOdq3I3f/N3+rgovCUv8zvGmX7B73uiY6UASFoLg0EAE5aAElebNJSajoao3t4lew3jiIJjEyMPu7I3rtHbgyGtFqpYRzjmbsVTrZXaxsMXMPd9h5uXLpAz1rXiVVejwreJKnUzkvC+FGWaMSSVoXBooKmprtcShTpuo7IlKSirs1bMdLKdt40sKu5SoQ40TYYOw9BO65E+r6E0uuGQZzlFNscqqnRnBXkiUakZeCJNpt8UZDZJI2OOUBz2tJHoBOVQjCUvFIk5Jas9jt0TtjIw6HtPWjhJaoZkZg8boUbHT6QBAeONATuICpWHydAQFps2xCAyoCpY6y+MhZuNe48ZaB0OWrDrwbKqh5gBwisssvDedDG/9KNb3pqJ2HhFs5o05Mufb07a9UxntUAqgFUAqgO14Eg1OzQs3I2jmXi1HebZuirJE1QJHHcPy1tUx/5HdK9uirU19jBPqZfsQG/0QO69556dS87GfENNDoJuM+FxZoC8U1R2tjH+R29AzquhS4k7didSeVHJnykkkmpJqTuk7a9lKxhL/wBzUeJlO68czf8AtebjupGnD6MsGHLDBLHW0DxbKurec2mTKchCz0pzi/c1ZbOMWveOT3NVmuQNNHPIjbWpoTkBOhexfLG8jFa78DpmLuLbLKb4c50jmBrq0ujbN0AVAqBnJzLyq2IdTw7GynTUfEqfdBcTawADQRt2jnJJ7FswdlT9Siv1FWJ3VrKD1kpGYkaDRGjpb+53M91ofec4tERyFxIqXtoacRWLGJKC8O5fQbzHQl5pqMFtdSJ53GO6CgK3YxlHEgLPANaEBkQFKxxP9U0f8I+dy2UOj1KamonN3Bc1PNSc9Qoa1190d8jOdBeqZAuAIAgJGD4b80bN9IxvtOA61ybtFs6ldncQKLwzeeoDh2Epazyn/kf8xXvQXur7HnS1Z03EE0wfGTmrKSfQJHdi8rF/Ffp/8NlHoKXh3CD8IW0MiytrciHo23nnNdwBbqUFRp3l6mecnUlZGgmF1zm71xHIaLQvFXKmdK7mrf6Rx3ZXczWrzMb8T0NdDpNT3Q8P1d3rGda0gykbbs4ZxZz6dCuwdGyzv0IV5+VGw7n+AbjO+ZBr3jxYPksPlU3T0aVXi613kWhKjTsszLmsJoPCEBidZWHOxp0tBXcz3OWRHkwPA7PDGf0N7FNVZruzmSOx9WLBcMJJijYwkUJaKVAXJVJS6ncKKWiJigSImFjSCTgnnyIDRWIa5AWaPMEB9ICk44/e2+pb+49bKHR6lNTU8tf4XL6uTpKgvjr7nfIzn4avUMguoBdQC6gN3iXZr9ui3GkvP6WmnPRUYmVqbLKSvJHWqryTYfL3ZDoKIHA55qucd1xPKV9Cl4Hmss8uMIjwVDZo3eNfqmqUztYZXm6dwuBHFpWVUXKu5vRWt+C3PamootOIGANQi1eUeOkGQHOxm0NJzniWTF187yrRF1GnlV3qcyt0njZOG/5ivUh0oyPVl4wNhwWPBDXimqyPkEY9N4guPoAFeRYKlLi4i3ZWuaIzyU7mnxLwKbZaDJLUwsN55PlvOUN4859GlX4msqUbLUhShnd2daGTNmXjm09qgObW7uhWiOeVjWQljZHtbVr63WuIFTepWgG0vTjgoOKd3oZHXkmz2PumSeVAw6HuHSCjwEe0jvMPYlR90xvlQO4ng9IUHgH2kd5hbFnxbw+22RukYxzQ110h1MpoDkppWWtRdJ2bLoTU1dG3qqSZBw2/xDvTdHK4IDVYPGuQFkbmQHqApOOH3tvqG/uPWyh0epTU1Pm0/hkvq39JUF8Zfcl5ClCNelcyDUkuBqSXA1JLgtXc+s/jpH71lPaP/SyYuXupF1FeJfLy880mK2S3Y3u3GOPI0rsVdpHHocAa7IvojzC3dz/F/V5dXkHiIzkBzPeMw0DITxLHi6+SOVasvo08zu9DqxdkXkG04Da3eMfw3fMV9FHRHmvUz4PgktMkUDKk1IYNpoJvOPoGclRnKNNOTOxTk0jtWBcHMs0DIY8zRlO25xzuPpJXh1KjqScmb4xUVZE28qyR7eQHOrV3OXuc5wtDakk5WHbJO0V6UcekrZTK8O9yFJ3OrQNjJEdJc3qKmsfDumR5eRFkxCtgzCN2iT6gFNY2k9znAmXjETBclmsxZM268yOdSodkoAMoNNpYMVUjUneOhooxcY2ZY7yzFpr8OP8AFAbr29NepARMFjXICxBAEBSccPvbfUN/cetlDo9SmpqfE34dJwH9JVa+MvuS8hWRCvQuZrDUVy4sNRS4sNRXbixb8SIwIpHCmV932Wg/7LDin7yRfRXgyx3llLiDh6W7ZLQdyGU8jCrKKvUivqiM+lnGsB4MfaZ2ws28rjvGDO4/+zr26tRU45mefCLk7I7Xg+yMgibFGKMaKDrJ9JOVeFObnJyZ6MUoqyM735DoKijpwK0O17uE7pK+ijojzHqdTxBwB3vFq0g8fIMxzsZtN0nITybS8nF188sq0Rso08qu9S13ljLxeQHkkoaCXEADKSTQAbpKJXBijt0btjIw6HNPWpOMlqjl0ZWyg5iDoKidPq8gPLyAXkBrsNu1rB/n0NcgPMEjKgN+gCApOOH3tvqG/uPWyh0epTU1Mbvw9/Af0lVr4y+5LyGqEK2XKLHj2ACpyDdORLg1Nsw3G3IzXn0ZG8u3xK6NKT1IOaRpLXhOSTOaN3rcnKc5V0acUVuTZ1DEeHU7BENt155/W4noovHxcr1WbaKtBG+vrOWnhcgPljWjKAAfQAF27B931wHhdUUQFWsuI9nZO2W89wa69ccQQTtVoBmOXiWyWNqOOUpVCKdy1X1jLhfQC+gNRjdIRYZ7oJJjLQAKnXZMw0q/DfFjfcrq9DOLvYW5wRpFOle6nfQ8+1j7ZaXDYvcNDiOgrjinqjt2SI8Lzt2M0o/W7tUXSg+yO55bnYcWZXOscDnuLnuja4uJqTeFcp414ddJVJJbm+n0q5s76qJmtws7XRjhnkAHWgJWBxlQG7QBAUnHD7231Df3HrZQ6PUpqamF7wLA8nIAx5J9FSq18Zfcl5CqW3GUZoW1/wAnZuJq9KND5jK6mxorVbJJDV7ifRmHEBkV8YqOhW23qR6KRwBqA7Vg+O5FGzesaOQBfPTeaTZ6UVZWJF5ROlZxmxvFkmbHqd+rA866hFXEDa/xK10MLxYuV7FNStkdrEGLujwnZRSDQWu7FY/Z8+zRHmY7E2LH6yHO6RumMn5aqDwNX6fklzECbDjdY3ZrQwcIOZ8wCreFrLyklWg+5OhwxA/YTRu0PaetVulNapklOL0ZKZMDmIOggqFmiR9XlwC8gF9AfDmNOdoOkArt2LESbBFnfs4InaY2nqU1WqLSTIuEXqiDNilYnZ4Gjguez5XBWLF1l5iDowfY29mibGxsbBRjGtY0Z6NaAAK7eQKiUnJtssSsrIy3lw6a+3urI30Ndzub2IDZ4HCA26AICk44fe2+ob+49bKHR6lNTUg2/wDDZvVydJUI/HX3OvoZzkBe0YT2iAUQErBMF+0RM2jIwHReFeaqrqyywb+hKCvJI69fXgHoi8gKFjji5abRaXSxNa5l1rW69oOQZcjqbZK9PC4mlTp5ZPxMtalKUrorM2LVrbngfxUd8pK1rE0n5ih0p7EGWwyt2Ucg0sd2KxVIPRoi4yXYjE0yHOpkQug+2TuGxcRoJHQouKep27JUOGbQzYzSjQ93aoOjTesUSU5LuTYsbbY3NaHfqDHfM0qDwtF+U7xp7k2HH21jOY3aWfSQq3gaT3JrETJsPdGlGyhjOhzm9qqfs+PZkliXsTYe6O3y4HfpeOsKt+zn2kSWJWxOs/dAsziAWytJIGxaRU6HKuWAqLuiaxEWWu+sReLyAg2g1lPoa3nLkBvMDjIgNmgCApOOH3tvqG/uPWyh0epTU1Nfbvw2b1cnSVCPx19zr6GUANXsmEXUAuoDd4nwVtbTvQ53NTrWXGStSf1LqCvM6HeXjm0XkAvIBeQAuQGGWzsdkcxhHpaD1KSlJaM40mQJsXrK7PZ4uJoaeVtFYsTVXmZB0oPsQpsS7G7MxzeC93+xKtWNrLv+iLoQIM2IEB2MkjfZd1Kxe0J90iLw0dyBN3PT5E40OYekFWr2iu8SDw2zIM2IdpGxdE79TgeQtpzqxY+k9bkHh5kGbFK2N/s14LmO6DVWrGUX5iLozXYgzYHtDNlDIP0E9CsVam9JIi6cl2PMHQO74ia5rhWRmcEeUN1dqSWRtbM5FPMjtV5fOnpi8gIlayO/SOavWgLFgka1AbBAEBSccPvbfUN/cetlDo9Smpqa62fh0vAk6SoR+OvudfQyjhq9gxC6gF1AWbEmHXSP3AG8pr1LBjpeCRow68Wy21Xmmow2ue5G95zNa5x4gT1KUVeSRxuyucchwvO3K2aUHPke4c1V9A6NN6xX4PNU5bk2HGy2NzTuI3HBjuciqreEovyklWmu5Phx8tQ2Qjd+kg8xVTwFJ6XJrETJ0PdEf5cLTwXEdIVb9nLtImsS+6J0PdCiOyikGgtd0kKp+zp9miSxMdibDjzZDnc9vCjd/rVVvA1l2/ZJYiBOhxmsrs08fGbp5Cqnhqq8rJqrB9ydFbo3bGRh0OHaqnCS1RNSTJAconRVALyA+SBuDkQH1VAKoDBDsn8LoAQFmwYNagJqAICk44fe2+ob+49bKHR6lNTU1tr/AA+XgSdJUI/HX3OvoKaGr1zEe3UAuoC3YpRUhJ3zzyAAdNV5eNleolsjXQXum7WMvMdpgbIxzHirHNLXDKKtcKEVHoXYycWmuxxpNWZXZsR7Kc2qN0Or0rYsfVWtil4eBAm7nzPImcOE0HoorV7Rl3iQeGXZkCfECYbCWJ3CvM6A5Wx9ow7p/wC/BB4aXZkCbEy1t8hruC9vQaFWrG0X3/RF0JkGfAFpZsoJOIV6FYsRSekkQdKa7EGWB7dmxzeE0jpVqknoyDTWpiDlI4AUOmeK2SN2Mjxoc4dBUHCL1SO5nuTYcY7U3NaJON1/5qqt4ak9Yokqs13J0OOtrbnex3CYP9aKp4Gi+37JrETRYMWMbZbRaGwvYyhDiXCoIuiuZZcTg4U4OSZdSrOUrMuS840hAY7HnPDd2dSAtWDxrUBKQBAUnHD7231Df3HrZQ6PUpqamstX3CXgSdJUI/HX3OvoKmGr1zEe3VwC6gLvgWK7BGPRXlyrxsRK9Rs301aKJqpJhAEAQBAEAQHhFc6AiWjBUD9nDE7TG0nlorI1akdJP8kXCL1RAmxTsjv7LRwS5vMDRWrF1l5iDow2IM2IdmOxMjf1V6QrVj6q1sReHga+fueDyJyOEwHoIVq9ovvEreF2ZAnxAtA2EkLtJe08l0jnVq9oU3qmQeGn2sbDFDFqez2rVJmtDBG4AhwdriW0FM+aqqxWJp1KeWL8bk6NKUZXZeF5hrCA+MH5h6XOPK4oC2WMa0IDOgCApOOH3tvqG/uPWyh0epTU1I1mswfZzG+oa4OBpkNCTmO0qJSy1MyJpXjZkDwRg30/vnq7nav0/BHgQHgjBvp/fPTnav0/A4EB4Iwb6f3z052r9PwOBA3kbA1oaMwAA0AUWVu7uWn0uAIAgCAIAgCAIAgCAIAgCAIAgCA+cFjWs4IPLlQFtsw1oQGVAEBS8c4Je+GvZDLIzUQC5gaQCHuNDVw2iFroSio2bt4lU07+CK931L5i0cjPrVl6e6/3oQ97Znvfc3mLTyM+tP8Az3X+9B72zHfU3mLTyM+tP/Pdf70HvbM+o7ZKCCYLTSorkZ9a5Lh2dmv96HVmvozaNwo3ymyN4TexYmrF5lbb4z5Q48nSuAzMlacxB0EFAfaAIAgCAIAgCAIAgCAIAgCA+JjRrjuAnmQGbBrdiNwAcyAtUI1oQH2gCA8IqgMPejN6EA70ZvQgHejN6EA7zZvQgINtwWx3khAaqTBAHkhAR34KbtsHIgPjvADNeGhzhzVQHne7hme7joepAeXZB5TTpaRzgoBfeM7AeC7qICAd8brHjir0EoB32zbNNII6UBkZIDmIOggoD7QBAEAQBAEBhtn/AObuCRy5EBOsA1wQFmZmCA+kAQBAEAQBAEAQHhaEB8GEHaQGN1jadpAYX4OagMD8FoCO/BZQGB9gcEBidZXICPJYgdkxp0gIDF3mBmvDQ5w5q0QHmoOGZ7uOh6kAuyDymnS0jnB6kA1R4zsB4LuogIB3zuteOKvRVAO+2bbqaat6UB5aZAWGhBqQMhBzuCA2mDRrkBYwgPUAQBAEAQBAEAQBAEAQBAEAQHlEB8mIbiAxusrTtIDC/B7SgMD8FhAYH4LKAwPwc4IDC6yOCAxuhO4gMPegJrcbXdoK8qA3ODLPTKgNygCAIAgCAIAgCAIAgCAIAgCAIAgCAIAgCAIDyiA8MY3EBjdZmnaQHyLG1AZmMAQH0gCAIAgCAIAgCAIAgCAIAgCAIAgCAIAgCAIAgCAIAgCAIAgCA//Z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92" name="AutoShape 8" descr="data:image/jpeg;base64,/9j/4AAQSkZJRgABAQAAAQABAAD/2wCEAAkGBxQQEBQUEhQVFBQXFBgQFBcYFBAVFhcUFRUWFhUVGBwYHCggGBolHBQVITEhJSkrLi4uFx8zODMsNygtLisBCgoKDg0OGxAQGywkICY3LywsLCwvLCwsLCwsLCwsLCwsLCwsLCwsLCwsLCwsLCwsLCwsLCwsLCwsLCwsLCwsLP/AABEIAMwAzAMBEQACEQEDEQH/xAAcAAABBQEBAQAAAAAAAAAAAAAAAQQFBgcDAgj/xABGEAABAwICBQgGCAQEBwEAAAABAAIDBBEFEgYHITFxEzJBUYGRscEiQmFygqEjQ1KSorLC0RQzYuEkk9LwFURTY4Pi8Rf/xAAaAQEAAwEBAQAAAAAAAAAAAAAAAQIDBAUG/8QAMBEAAgIBAgUBBwQDAQEAAAAAAAECAxEEEhMhMUFRIgUUMkJhkbEjUoHwodHx4RX/2gAMAwEAAhEDEQA/ANxQAgBACAEAEoCu4tpvRUxIfO0uHqs9M8PRW8NNZPoijsiu5EN1jsk/kUdXMOsMa1p7SfJa+6NfFJIpxfCZ1Onj28/Dq0cGxO/UFHuq7TRPEfhif/o0Y59JWs96Fvk4p7o+0l9xxV4YDWfQ+tyzD7YJPIJ7lb2x9xxonWPWXh5+tcOMUo8Qoejt8DjQHUesDDj/AM1GOOYeSr7rd+1k8WHk7x6a0Dt1XD963iqvT2r5WTxI+R3HpHSO3VUH+dGPEqrqmuzJ3Lyd48WgdzZ4ncJIz4FV2S8MnKHbJA7cQeBBVcEnpACAEAIAQAgBACAEAIAQAgBAQOlWlUGHsvIc0jv5cTee8+Qv0ramiVr5dPJSc1HqVRmEV+LjPWyGkpjtEDNjnN/rJ8+5dPEqp5QWX5M9sp/FyQ+pYcNoBlghbI8etYON/ed5Kjd1nxMlbI9D3NpfKeYxjB2lQqF3J3s4jSuo62/dCngxI3s9t0tn/oPw/wB1HAiN7Oo0uk6Y4z3qOAvJO8Q6Th3Pp4nf79oU8Lwxv+h4OMUx51FETwj/ANCbJ/uY3Lwc3VVC/nUUfY1n7BTixdJEZj4OTqXCjvox90f6lO6/9wxDwcn4Lg799OW8Mw8Cp4uoXzEba32ODtEcFPqPHbIre8ajyRw6z2zRDDPq554uEjx5KPeLu6TJ4cOx0borTDm4pWN4VDwnHn3gvsNi/czq3Rgj+XjFQPekDvEqOMu9aJ2eJHVuA1fq4y7tZAfNRxa+9f5G2X7j2MFxRvNxON/vRM8lHEp/Z/kbZ+SO0nxHFcOp+Wkqqd4zNYAIfSJd1dgJV6oUWy2pP7kSc4rOUWrQPSMYjRslNuUaTFMB0SN3m3QCLHtWGpp4U9vbsaVz3RyWJc5cEAIAQAgIDTLSVmH0+cjNI70IWfaf+wuLrail2yx27lJz2ormjeAcjmxDEjnqH+k1pA+j+y0D7Xs6Fvbbu/Sq6FIxx6pdRtjWkElSbc2PoaP1dZUwqUSJSbIvMtCoZkAt0At0At1ADMgFzIBcyAMyAXMoJFugC6AW6AEAIBUBx1tycnQ0UV95MpHBn7yFX0azOTIu+FIqOqHSb+DrxG82iqLROvuElzybu8lvxLp1tfEryuqKUSw8H0UvDOwEAIAQAgM2wJgxXE5ayTbT0x5KAHmlw25/1dy77P0alBdX1MI+uW7sjhpJjRqZTY/Rt2MH6uJU1V7URKWWROZaFRcyDIocoGRcyEi5kAocoAuZALmQBmQC5kAt0At1AFzIAzIBboBboDtSMzyMb1uA7yofJZJRC68an/ERRjcyH8x/sFtoF6Wyt75mQTO3ruzzMoo+vNH3SGkgMpvIYYy89biwE/NfPTxueDuXQkFQkEAICD03rzT4fUSA2cIy1vF3ojxW2njusSKTeItlXpmCgwSGNux0rQT8YzO+VguiT4l7fgzXphgqgcugzPQeoAudALnQkXOgFDlAPQcgFzJgC50wBQ5RgC5kJFzIBcyAXMgFzKALmQBmQEpo1Hnqox1HN3C6zteIstHqZ/req8+Iz/05IvutufFdujjipGNzzIolFSGeeKIb5JGRD43BvmtZywmyYLmfYgFl8+dgqAEAICj63Zf8CyIb5qiOIcbl1vwrs0S/Uz4TMrvhwM9YsmT+HiG5sZNu5o8FbTLOWVs7IpuddWDIUPUEnoPQC50wC26vqFsskjntDmtaG2IBF3H28Fy6mTSSRpWslxl0epnb4Wdgt4LmVs13NdqGUuh1K7c1zeD3ed1ZXzI4cRpLoLCebJIOOR3kFdamXdEcNDOXQM+rMDxYR4FWWp8ojhDSXQmoHNdG7tI8QrLURI4bGcui1U36vNwcw+JCsroeSuyQ0lwioZvhl7GOPgrKyD7kbWNXxubzmuHEEeKtlEHnOpwBQ9AKHqALmQksmgsd6kn7MZPeQFhf8JevqYtprV8rVzv35ppD2Bxa35AL1altgl9Dmk8yPWrOk5bF6RpFwJOUPwNLge8BYal4rZrUuZ9TLxTqBACAEBQ9P/pcQwuDoMzp3ezJkyn8y7dN6a7JfwY2c5RRB6xanNWkfZY1vifNa6ZYgUtfqKyHroMz1nUYJFD0wBQ9Aadq4p8tIXnfJIT8LbNHzDl52qeZ4Oipci1XXOaCoAQAgBACAEAhF9+1AN5cPidzo2H4Wqyk13IwhnLo5TO3wtHC48FZWzXcjYhpLobTHcHt4PP6rqy1EyOGhnJoLH6ssg4hjvABX95fdEcND7A9HjSCWzw8vaGtJFrWvv2+0dypZbvwTGODJMX1Q17jdjoH8Xuafm0r0Vrq8c0zDgPJJaq9AayhxLlqmIMY2J4a4PjcC52UAbDfdfo6Fhqb4ThiLNK4OLNnBXnmwqAEAICi1I5bSKMdEFLc8XFxv+ILsXp0z+rMnzsKPpVVcpWzuvf6QgcBs8l2UxxBGM36mRYetMFRQ9RgHoPTAFD0wDcNH6XkaWFnVG2/Ei58V49kt02zrisIjNMdGXV7YzHM6CSMkggEggjcbEW6NoWlF/Cb5ZInDcZl/wAQqKaV8RneXMcWEiR5BI2bLncvcqjVZFNxXM45OUXjJJYPpHidS97aQPmDLB73OjDAT0XfvPBYXx0kH6o/ktB2y6MsLsaxeCGN01KHuJeHiNnKOa0EZC4MftJF+b1dC5IQ0cpNNteOf+0auVqR5j1gSAenEw8C9nYQb2K637KqazGb/P8AoyWpkuqEfrUgj2Sxlp9j2nxAXPP2a10kaLUeUWDAdMaethlliLssX8y7Ts2X2W52zqXFZp5QkovubRsUlk8Rad0DrfTgcWyDyspektXYhWx8j+n0lo5CA2qgJO4ctHfuvdZumxdYsspxfclQVmWBACAEAIBUBwBvLwZ4n/1QHdACAEBQ9GX58WxKbeIw2IHo9EbR+FdtqxTCPkxj8cmZhUVGd7nH1nF3ebr0EsLBz5PAepAoeowD0HoB9glPy1TDH9qRrTwuMx7rqlj2wbJjzaRvS8U7TnUzCNjnnc1peeAF1KWXgHznPiBe+SQna5zn95JX0FT2pI4Jc2bFqpoORwuEkelKXVDvbnccn4AxePq57rX9OR11LEUTOkePR0URe83cdjGX2ud+3WVSih2ywiZzUVkxjFcVM0j5HWzOJcbbBtX0McQgorojheZPLLnqhwON9PJVSsa98sjmMLmh1o2HLYX6yD3Lx9dbJz25OqiKxk0F0MUTHnKxjLEv2Na21rEu7Fw5bZtyPnvSOohkqniiiLYy7JFG0OJcd12t6LnoC9qvcoetnJLGeRdsB1U8rE11ZI6NxFzHGW3bfocTcX9gHauSzWYfoNY05XM0vBcNZSU8UEdyyJgjaXG5IA3n/dlwzm5ycn3NksLBnWM6czRVUzWTANZK6MNLWEDIcp6L7wV6dWlrlWm1zOWVslJ4GsetKdp9IRP+FzfAqz0Fb6NhXyHMWt4DnwD4XnzCzl7PXaRZX+UXvRPH24hTCdjSwFzmWJBPoOyk7OC4La+HLabwluWSYWZY4Q/zH/C3uBPmgHCAEAIDMNEKm2GYjVf9aWV44EbPzr0b4/qwh4wc9b9DkZuHL0MGAoeowBQ9MA9Z1GAW/VfS8pXB3RGxz+0+iPErl1ksV48mtKzI2BeUdRXNYldyOGzkGxc0Qt4vIB+WZbaeO6xFLHiJ8/5C+0Y3vc2McXEBeunjmcr5n0TieKQ4ZRtMhsGMbGxo3ucAAGt7uxePGLsnyOttRRieK41UYjPJKdoY0vf9iKIbAOJJA6ySvWrUaopL/pyyzJkNVVXongtN2XgrjB9C6HUP8Jh1NG70ckIc++wBzvTkP3nOXi3S32NnZBYikZjrG03dVuNPTEmHNl9G+aZ99gFtuW+4dK7dPp9vql1/BjZZnki1attBRRtFTUtvVOHotJBELT0Doz23no3DpvhqdRv9Men5L1145vqaAuQ1BARlVo9Sykl9PE4kkkljbknaTdWUpLoyMIi6nV9h8m+maD1tdI3wKur7F8zK7I+CKqdUuHv3CZnCU2+YV1qrfJHCiWfRjAo8PpmwRFzmtLnAute7jc7llObm9zLxiksIllQk4Uu95/r8AAgHCAEBHaRVPJUdQ+9i2F5B9uU2+dlpVHdNIrJ4TM6lH8Po0wbjIR25n38Au9evVP6GHSozfMu/BgKZLJgHg1I4qdpGTmao9GxTtGTVtStKeSqJndMghHBrQ535wvM9oP1KJ06fo2aSvOOgznXLW2hghB5zzIeDBYfNy7dFHLcjG58sGa6OyRx10D5tkcbjO/Ze/Jgua0DpJeGjtXbYm4NLqzGPxLJJYpXVON1wYwEk7GN9SGPpc4+J6Ts6gqRhCiGX/wBLNubwi3aY4PFheECmi2umlbyjzzpC05yT1AFrQB0Bc1M5W27n2LyioRwZ1hFFy9VTw/bmaD7oN3X9lgV2ye2LkZLm0i76yNN+VvTUzvogcj3NveQjZkb/AE+Nupc2m0+PVLqaWWdkS+rPQXkctXVt+mIvFGQPomnc4j7ZHdfrWWp1GfRDp+S1deObNJXEbAgOdRMGMc525oLjwG1Sll4QbwQkemNId73N4sd5XXQ9Jb4MuNAdR6TUrt07O0lv5gFR6e1fKy3Ej5HcWKQu5ssZ4PYfNUdcl1TLKSfcdA3VCRUBxouaT1ucfxH9kA4QAgKrrOqeTwyf+rLH95wC6dJHNqM7XiDKlrMdyGG0MA6QCR7sY83Lq0i3WykZXcopGXl5XpYOc8KSAQC2U4Bv2rih5DDYB0vBmPGQlw+Vh2LwdXPdc/t9jupWIIsy5jQxjWlV8riBaDsjjbH8Ru535h3L1tHHFefJy2v1FRpaOSeZkMDc8rzYAdA6XOPQBvuuiUlBbpGaTbwjdNC9FY8Ngyt9OV3pSyW2ud1DqaOgLx7rnbLPY64QUUUrXBV5p4YgdjGF5HtebD5Bdmih6XIyufPBnpdyZz3LSAQCDY+kC024gkdq7nHsY5NG1aaD3LKyrbt51PE4c3qkeOvpAPXffa3n6rUfJD+Teqv5mandeebggBAMMepHz000Ubg172FjXG9gT07FeEtslIiSysGXVGr3EW818L+DnN8QvRWvj3RzcB+SMqdD8UZ9Rm92SN3mrrW1PyRwZEPX4NiLWuDqSbcRzQfAq61VT+b8leFLwfQeFwcnBEz7MbGfdaB5LxpPLydiHJKgk50H8tntF+/b5oDugBAUbWoS+OkgG+aqYLdYb/dzV26Pk5S8Ixu7Iqmuue9VBGPUhLvvut+hdXs9ehsyv+JGdLvMBUAoCsDrTQGR7WDe5zWDi4gDxRvCbI68j6XpYRGxrBua0MHYLL5hvLyemuR0c6wv1bVAPnnF6h9VWPETTJLLKcjRvNzs7LL3YYrgs9jifqlyNf0F0QZh0V3WfUP2yyeDG9TR815Wovdr+h01w2otK5zQwnTnEBJXTvJ9EOyDgwBviCvc08dtSRxWPMmTernQs1Dm1lW36MHNTxH1iN0jx1X3A79+7fzarU49Ef5NKq882a2vMOkEAIAQAgFQAgC6A8GRAcaiSzHHqaT8kA6hbZoHUAO4ID2gBAUbSkctjOHRdEbZJzxJFvnEO9dtPpom/PL+/cxnzsRnutGp5TE5dtwwNj7hc/Mrv0ccUowueZlTXWZCgKQLZSQWPV9Q8tiVOLXDHcsf/GMzT97KufWT2Uy+33L1LM0b2vnj0BCLix4ICA0d0PpqGWSWIOMjyfSecxa0m+VvUP7Lay+diSZSMFF5RYFiXAhAZhgmrmV9a+StymFjy+NrXB3LG5IL+objbpXo26xbEodfwc8aXuyzT2iwsN24LzjoFQAgBAKgKppfpWaKVjG5DmaXnNfrsNxXZptOrU2zGyxxfIho9ZdudGw8HELZ6BdmUV78DhmsyL1oyODgfFUegl2ZbjrwO8P09p55WRASB8jsjdjSL2J27dg2LKzSThHc8Fo2pvBabrlNTnU7WEddh3kDzQEigBACApFH9LpBM7eIadrOBd/9XZL06ZfVmK52GRaTVPK1lQ/rlf3A2HgvXpjtrSOWbzJkaFqVPQUkCgKxBo2pyivNPLbmsbGD7XG5+TV5ntOeIxidOmXNs1VeOdYyrcXhgcGyyNYSLgG+7ddaQqnNZislXJLqLFi0D+bNGeD2qHVNdUwpJ9x0yQHcQeBBVMFj2gBACAEAXQHkyhAeDP1ICu4/onTV0gkna8vDQwFr3N2C5G7ita7pw5RZWUIy6kDPqupTzZJm/ED4hbLW2lODEj59UwPMqnj3mA+BVlrp90iOAjpo3q4lpKyKZ07XsYS61nBxNiB7OlRbq98duBGra85NJuuM2PL9uUf1N8b+SAkUAIAQGf6JTg1GLVR6JHMB9kQcP0hd169NcP7zMIPnJmNF1zc9O3vXs4OQUBSQegFYg9AKyBsmqii5OgznfLK6T4W2YB+AntXhe0p7rseF/wCnbp44hnyXNcBuUDTHAq2eqdJFGx8eVrW/SBrtg27D7SV36bUwrhtaZhZVKTyitTYNWs51JJxaWuC61rKX3MXTMaPmkj50U8fwOt8ldXUy7ojZNdj1FpO9m6eVvxSN8VPDpl2Q3TXkfwabzjdU34iN3iLqj0lT7Eq2fkfw6wZxvMbuLbH5FZvQ1vpksr5DqPWM71o29jiFm9Au0iyv+g5j1hRHnRvHBzT42Wb0EuzRZXrwO4tOqQ73PbxZf8pKzeitXgtxoj2HSyjdunYPezN/MAs3prV8pZWR8j6HFYX82WM8Ht/dZuuS6ospJjtjwdxB4EFUJPV0AXQBdAK3a9nvX7muQEigBAc6iUMY5x3NaXHgBc+ClLLwDL8BeYtH6mVx9KUvJPtdZv7r07Fu1UYrsc0eVTZlwC9Q5j0ApRB6AVkQegFZEG94JGYKaGIW9CNrd3Tbb818vfPfZKX1PTgsRSHpqHdfgsiwnLHrKATOetAIdu9AcZaSN/OYx3FrT4hAMJ9GaSTnU0XY0N/LZXVk10bIcU+qI+fQKhduiLfde8LRam1fMVdcPBHz6tac82SVvaD4rRa21FeDEj59WB9SpPBzPMFaLXy7pFeAvJG1GrSrHNlid2vafmFda+PeJXgPyRs+gmIM+rDvdkaVotZU/JHBkRtRo5Ws50Ev3b+CutTU/mK8OXgZv/iIt/LM/wAxqturl3RGJI7Q6S1cfNqZm+zlH27ibJwYS7Ib5LuaJqsx6pq3zieUyNY1mW7YxZzi7paATsHSuHV1whjasG9Um85NDuuI2PdPtkb7GuP5R5lASKAEBC6aVPJYfUu/7Tm/eGXzW2njm2KKTeIsqGL4bL/wGCCKNz3uyEhouQLlxJ+S665x95cpMyknw0kZzJo1Vt308o+Ar0lfW/mRz7JeDicJnG+GX7j/ANldWQ8oq4vwc3Ukjd7Hji1w8lopRfchpj3R+hM1VBGQbOlbm2HmA5n/AIQVW6xQrlL6CCzJI28uuvlz0xjjVdyED5NlwPRvuzE2Hitaa+JNRKzltjkq8WmknrRsPAuC737Pj2ZzrUPwPItNm+tE7scD4rN+z5dmWV68DuLTCnO8SN4tB8CVm9FavBZXRHkWkdM7dKBxDm+IWT01q+UurI+R3FiMTubIw/E1Zuua6pllJPuOWvB3EHhtVCT1dAF0At0AXQC3QCFoO8A9iAaT4VBJz4YncY2HyU5aAYdhUNOXGGJkea2bKLXte1+8o5N9WQkl0Ht1BJ3oReQ+xg/E4/6UBIIAQFW1mQvfhk+QXIyvcBvyNcC/5Arq0eOMsmV3wMyqDWVWMADZQABYDk2WAC9Z+z4Pt/k5VqGPYtatWN7ozxj/AGWb9mw/rLe8M7s1sVPS2E/C4eaq/ZkfqT7yxyzWzJ60MJ7XKv8A83w2T7wT2immRr3yM5CNmVmYuabnabAbuK5dVpnTFNt8zSuzeyx3XCbjXEsPjqYzHK3MwkG1yNo3HYrRk4vKIaT6kBLoFSnm8qz3ZHLdau1dyjqg+w0l0B/6dVKPeDXrRa+xdcFXREZy6D1Q5k8TveY5vhdar2h5iUen8MZy6L17fUif7slvkQtFr6+6ZV0SGM2G1jOdTP4jK7wWi1lL7lXTMaPrZ4udHMzi14V+LVLuiNs0LHpbMzdLIOLnW7ijpql2Q3yXceRaf1DfrM3FrD4BZvSVPsWVsvI8i1lyjnMjd2OHmsnoYdmy6uY+h1oN9aD7r/3Czeh8SLcf6D6HWZSnnRzN4CNw/MD8lm9FPs0TxkSEGn1C/wCtLfejkHztb5rN6W1di3FiSNPpLSSc2oiPxgH5rN02LqmWU4vuScUocLtIcOgggj5LNrBY93QDvDhtefdHcL+aAfIAQHl7Q4EEAgixB2gg7wU6A+X9PcDOG10kO3kz9JCdu2J17Ds2jsX0en1HFrUu/c4LKtrK8Khb7zPaL/EpvG09CpU7yNprmpmn/wANPMRz5hEOEbAT2Xk/CvH9p2bpRidmnjhNmhXXmHQF0At0AXQBdALdAF0AFAN5qCJ/Pijd7zGHxCAj59FKN++nj7Bl8ForbF0k/uVcIvsR0+r6jdua9vB581otVau5XhR8EdUasYTzJpG8Q137LRa6zvgq6YkbUasJRzJ4z7zXN8LrRa/zEq6PDI2fV3WN3CN/B9vELRa6vumVdMiOqNEKxm+Bx4WPgVotVS+5HCmapoJSOhoImvaWu9JxBFiLuO9ebfJSsbR0QWIlgCxLkjh49EnrJ+WzyQDpACAEBSNaGgpxaGMxOYyoiJyOfmDSx1szHFoJ6ARsNre0rq02o4TeejKThuMul1LYk3c6mdwll/VGF2+/V/Uz4Q1dqgxQfVxHhMzzU++1fUjgsbzarMUb/wAuD7skZ81ZayryQ6ma1oVhLqOgghkblkDS6QbLh73F7gbb7Xt2Ly9RZvsckbxWETl1iWC6AW6ALoAugFugC6AW6ALoAugFugC6AW6ALoBboAugOgabbOcTlZxPT2C57EBLwxhrQ0bgAB2ID2gBACAEAIAQASgK5K+7iesoDxdALdAF0AXQC3QBdAF0At0AXQBdALdAF0At0AoQHc0jkB7EAbtcf2QDigjzHlCLC1mDqb0u4nwQD5ACAEAIAQAgBAcax+WNx9nigK8gBACAVACAEAXQC3QAgC6AW6ALoAugFugOtM27h39yAfzT2QHGmgMxzO/l7wPt+0/0+KAlUAIAQAgBACAEAIDhWwF7LAgH2gkeIQEW7DJOqM9r2nzQHN1FIPqz2PY7xAQHJ0LhvZIPgv8AlJQHNzgN5txDm+IQA1wO5zT8TUB75M9R8UB5KALoBUAIAQBdALdAAQDkPEY27zs9vAdaAc01CXnNLsG8M83fsgJNACAEAIAQAgBACAEAIAQAgBACA5SU7Hc5rTxaCgODsLhP1bRw2eCA8HCmdDnj43W7igObsJ6pHdrWHyCA5Owp/Q9h4sc3wcgObsPlHqsPB5H5moDm6leN8b+wsd5hAcywjeHjix/kCgFZHfdmPBj/ADAAQDuGiedwDB1u9J3cNnzQD6loWxm+1zvtHaezq7EA6QAgBACAEAIAQAgBACAEAIAQAgBACAEAIAQAgBACAEAIAQAgBACAEAIAQAgP/9k=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6396" name="Picture 12" descr="http://blogs.technet.com/blogfiles/office2010/WindowsLiveWriter/Office2010VisualsandBranding_BEDE/ProductIcons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72816"/>
            <a:ext cx="3614750" cy="1152128"/>
          </a:xfrm>
          <a:prstGeom prst="rect">
            <a:avLst/>
          </a:prstGeom>
          <a:noFill/>
        </p:spPr>
      </p:pic>
      <p:pic>
        <p:nvPicPr>
          <p:cNvPr id="16398" name="Picture 14" descr="http://upload.wikimedia.org/wikipedia/en/2/2a/Notep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284984"/>
            <a:ext cx="864096" cy="864096"/>
          </a:xfrm>
          <a:prstGeom prst="rect">
            <a:avLst/>
          </a:prstGeom>
          <a:noFill/>
        </p:spPr>
      </p:pic>
      <p:pic>
        <p:nvPicPr>
          <p:cNvPr id="16400" name="Picture 16" descr="http://blog.blake-knight.com/wp-content/uploads/2010/06/doc-ico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293096"/>
            <a:ext cx="3222923" cy="1777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144</Words>
  <Application>Microsoft Office PowerPoint</Application>
  <PresentationFormat>Prikaz na zaslonu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Tijek</vt:lpstr>
      <vt:lpstr>Vrst datoteka, dokumenti</vt:lpstr>
      <vt:lpstr>Datoteke</vt:lpstr>
      <vt:lpstr>Mape</vt:lpstr>
      <vt:lpstr>Razlikujemo tri vrste datoteka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 datoteka, dokumenti</dc:title>
  <dc:creator>aluoo</dc:creator>
  <cp:lastModifiedBy>aluoo</cp:lastModifiedBy>
  <cp:revision>8</cp:revision>
  <dcterms:created xsi:type="dcterms:W3CDTF">2015-04-06T17:21:53Z</dcterms:created>
  <dcterms:modified xsi:type="dcterms:W3CDTF">2015-04-06T18:26:26Z</dcterms:modified>
</cp:coreProperties>
</file>