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9F6CA79-07F9-42C9-A3AB-E3EDC1ACCAF2}" type="datetimeFigureOut">
              <a:rPr lang="hr-HR" smtClean="0"/>
              <a:t>26.11.2015.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B1C7B4-1FC3-4C07-B398-46A1396B884F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Procjena kvalitete sadržaja interneta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hr-HR" dirty="0" smtClean="0"/>
              <a:t>Kriteriji za vrednovanje sadržaja mrežnih stranica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dirty="0" smtClean="0"/>
              <a:t>Tko je autor </a:t>
            </a:r>
            <a:r>
              <a:rPr lang="hr-HR" dirty="0" err="1" smtClean="0"/>
              <a:t>tj</a:t>
            </a:r>
            <a:r>
              <a:rPr lang="hr-HR" dirty="0" smtClean="0"/>
              <a:t>. tko je odgovoran za sadržaj mrežnog mjesta</a:t>
            </a:r>
          </a:p>
          <a:p>
            <a:pPr marL="514350" indent="-514350">
              <a:buAutoNum type="arabicPeriod"/>
            </a:pPr>
            <a:r>
              <a:rPr lang="hr-HR" dirty="0" smtClean="0"/>
              <a:t>Točnost sadržaja mrežnog mjesta</a:t>
            </a:r>
          </a:p>
          <a:p>
            <a:pPr marL="514350" indent="-514350">
              <a:buAutoNum type="arabicPeriod"/>
            </a:pPr>
            <a:r>
              <a:rPr lang="hr-HR" dirty="0" smtClean="0"/>
              <a:t>Svrha i namjena mrežnog mjesta</a:t>
            </a:r>
          </a:p>
          <a:p>
            <a:pPr marL="514350" indent="-514350">
              <a:buAutoNum type="arabicPeriod"/>
            </a:pPr>
            <a:r>
              <a:rPr lang="hr-HR" dirty="0" smtClean="0"/>
              <a:t>Koliko je detaljno obrađena tema?</a:t>
            </a:r>
          </a:p>
          <a:p>
            <a:pPr marL="514350" indent="-514350">
              <a:buAutoNum type="arabicPeriod"/>
            </a:pPr>
            <a:r>
              <a:rPr lang="hr-HR" dirty="0" smtClean="0"/>
              <a:t>Ažurnost/svježina informacija mrežnog mjesta</a:t>
            </a:r>
          </a:p>
          <a:p>
            <a:pPr marL="514350" indent="-514350">
              <a:buAutoNum type="arabicPeriod"/>
            </a:pPr>
            <a:r>
              <a:rPr lang="hr-HR" dirty="0" smtClean="0"/>
              <a:t>Objektivnost i pristranost</a:t>
            </a:r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44</Words>
  <Application>Microsoft Office PowerPoint</Application>
  <PresentationFormat>Prikaz na zaslonu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Tijek</vt:lpstr>
      <vt:lpstr>Procjena kvalitete sadržaja interneta</vt:lpstr>
      <vt:lpstr>Kriteriji za vrednovanje sadržaja mrežnih stranica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aluoo</dc:creator>
  <cp:lastModifiedBy>aluoo</cp:lastModifiedBy>
  <cp:revision>2</cp:revision>
  <dcterms:created xsi:type="dcterms:W3CDTF">2015-11-26T17:50:11Z</dcterms:created>
  <dcterms:modified xsi:type="dcterms:W3CDTF">2015-11-26T18:24:55Z</dcterms:modified>
</cp:coreProperties>
</file>