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B02C52-1CE5-4AFD-9F57-DA1025ED2B11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44739D-561F-4B36-B753-147DD28D4297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AI@Edu.h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3. INTERNET I MREŽNE USLUGE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3.1 Komunikacija i suradnja putem interneta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Komunikacijski alati</a:t>
            </a:r>
          </a:p>
          <a:p>
            <a:r>
              <a:rPr lang="hr-HR" dirty="0" smtClean="0"/>
              <a:t>Omogućuju razmjenu tekstualnih poruka, telefoniranje, </a:t>
            </a:r>
            <a:r>
              <a:rPr lang="hr-HR" dirty="0" err="1" smtClean="0"/>
              <a:t>videopozive</a:t>
            </a:r>
            <a:r>
              <a:rPr lang="hr-HR" dirty="0" smtClean="0"/>
              <a:t>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Najpoznatiji besplatni komunikacijski alat je </a:t>
            </a:r>
            <a:r>
              <a:rPr lang="hr-HR" dirty="0" err="1" smtClean="0"/>
              <a:t>Skype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Društveno označavanje</a:t>
            </a:r>
          </a:p>
          <a:p>
            <a:r>
              <a:rPr lang="hr-HR" dirty="0" smtClean="0"/>
              <a:t>Mrežna mjesta na kojima korisnici objavljuju poveznice svojih omiljenih mrežnih mjesta.</a:t>
            </a:r>
          </a:p>
          <a:p>
            <a:r>
              <a:rPr lang="hr-HR" dirty="0" err="1" smtClean="0"/>
              <a:t>Reddit</a:t>
            </a:r>
            <a:r>
              <a:rPr lang="hr-HR" dirty="0" smtClean="0"/>
              <a:t>, </a:t>
            </a:r>
            <a:r>
              <a:rPr lang="hr-HR" dirty="0" err="1" smtClean="0"/>
              <a:t>Pinterest</a:t>
            </a:r>
            <a:r>
              <a:rPr lang="hr-HR" dirty="0" smtClean="0"/>
              <a:t>, </a:t>
            </a:r>
            <a:r>
              <a:rPr lang="hr-HR" dirty="0" err="1" smtClean="0"/>
              <a:t>Digg</a:t>
            </a:r>
            <a:r>
              <a:rPr lang="hr-HR" dirty="0" smtClean="0"/>
              <a:t>,…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Društvene mreže</a:t>
            </a:r>
          </a:p>
          <a:p>
            <a:r>
              <a:rPr lang="hr-HR" dirty="0" smtClean="0"/>
              <a:t>Najpopularnija društvena mreža je </a:t>
            </a:r>
            <a:r>
              <a:rPr lang="hr-HR" dirty="0" err="1" smtClean="0"/>
              <a:t>Facebook</a:t>
            </a:r>
            <a:r>
              <a:rPr lang="hr-HR" dirty="0" smtClean="0"/>
              <a:t>.</a:t>
            </a:r>
          </a:p>
          <a:p>
            <a:r>
              <a:rPr lang="hr-HR" dirty="0" smtClean="0"/>
              <a:t>Korisnici objavljuju svoje osobne podatke, fotografije, navike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</a:p>
          <a:p>
            <a:r>
              <a:rPr lang="hr-HR" dirty="0" smtClean="0"/>
              <a:t>Korisnici su često neoprezni i nesvjesno iznose svoje osobne podatke nepoznatim ljudima.</a:t>
            </a:r>
          </a:p>
          <a:p>
            <a:r>
              <a:rPr lang="hr-HR" dirty="0" smtClean="0"/>
              <a:t>Ukucaj u </a:t>
            </a:r>
            <a:r>
              <a:rPr lang="hr-HR" dirty="0" err="1" smtClean="0"/>
              <a:t>Google</a:t>
            </a:r>
            <a:r>
              <a:rPr lang="hr-HR" dirty="0" smtClean="0"/>
              <a:t>! Zaštite privatnost na </a:t>
            </a:r>
            <a:r>
              <a:rPr lang="hr-HR" dirty="0" err="1" smtClean="0"/>
              <a:t>Facebooku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Dijeljenje dokumenata</a:t>
            </a:r>
          </a:p>
          <a:p>
            <a:r>
              <a:rPr lang="hr-HR" dirty="0" smtClean="0"/>
              <a:t>Velike tvrtke poput </a:t>
            </a:r>
            <a:r>
              <a:rPr lang="hr-HR" dirty="0" err="1" smtClean="0"/>
              <a:t>Google</a:t>
            </a:r>
            <a:r>
              <a:rPr lang="hr-HR" dirty="0" smtClean="0"/>
              <a:t>-a i Microsofta nude uslugu pohranjivanja datoteka na njihovim poslužiteljima gdje ih je moguće pregledavati i uređivati</a:t>
            </a:r>
          </a:p>
          <a:p>
            <a:r>
              <a:rPr lang="hr-HR" dirty="0" err="1" smtClean="0"/>
              <a:t>Google</a:t>
            </a:r>
            <a:r>
              <a:rPr lang="hr-HR" dirty="0" smtClean="0"/>
              <a:t> Disk i microsoft </a:t>
            </a:r>
            <a:r>
              <a:rPr lang="hr-HR" dirty="0" err="1" smtClean="0"/>
              <a:t>OneDrive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Internet je globalna mreža računala međusobno povezanih telefonskim linijama; doslovce mreža svih mreža.</a:t>
            </a:r>
          </a:p>
          <a:p>
            <a:endParaRPr lang="hr-HR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99992" y="1628800"/>
            <a:ext cx="4208462" cy="42084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Internetske usluge (servisi)</a:t>
            </a: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Internet omogućuje uporabu široke lepeze usluga (servisa), a najpoznatije i vjerojatno najtraženije su:</a:t>
            </a:r>
          </a:p>
          <a:p>
            <a:pPr>
              <a:buFontTx/>
              <a:buNone/>
            </a:pPr>
            <a:r>
              <a:rPr lang="hr-HR" dirty="0" smtClean="0"/>
              <a:t>		- World Wide Web (WWW)</a:t>
            </a:r>
          </a:p>
          <a:p>
            <a:pPr>
              <a:buFontTx/>
              <a:buNone/>
            </a:pPr>
            <a:r>
              <a:rPr lang="hr-HR" dirty="0" smtClean="0"/>
              <a:t>		- e-mail (elektronička pošta).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Razvoj WWW-a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Web 1.0</a:t>
            </a:r>
          </a:p>
          <a:p>
            <a:pPr>
              <a:buNone/>
            </a:pPr>
            <a:r>
              <a:rPr lang="hr-HR" dirty="0" smtClean="0"/>
              <a:t>    U svojim počecima na webu su autori objavljivali sadržaje koje nitko osim njih nije mogao uređivati ili komentirati</a:t>
            </a:r>
          </a:p>
          <a:p>
            <a:r>
              <a:rPr lang="hr-HR" b="1" dirty="0" smtClean="0"/>
              <a:t>Web 2.0</a:t>
            </a:r>
          </a:p>
          <a:p>
            <a:pPr>
              <a:buNone/>
            </a:pPr>
            <a:r>
              <a:rPr lang="hr-HR" dirty="0" smtClean="0"/>
              <a:t>    Web kakav danas poznajemo. Osim što možemo pregledavati sadržaje, koristeći razne aplikacije određene sadržaje možemo  uređivati i komentirati.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r>
              <a:rPr lang="hr-HR" dirty="0" smtClean="0"/>
              <a:t>Mrežne (Web) aplikacije u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/>
          <a:lstStyle/>
          <a:p>
            <a:r>
              <a:rPr lang="hr-HR" b="1" dirty="0" smtClean="0"/>
              <a:t>e-Matica (matice.mzos.hr)</a:t>
            </a:r>
          </a:p>
          <a:p>
            <a:pPr>
              <a:buNone/>
            </a:pPr>
            <a:r>
              <a:rPr lang="hr-HR" dirty="0" smtClean="0"/>
              <a:t>    U ovoj aplikaciji razrednici bilježe uspjeh učenika i na temelju </a:t>
            </a:r>
            <a:r>
              <a:rPr lang="hr-HR" dirty="0" err="1" smtClean="0"/>
              <a:t>unešenih</a:t>
            </a:r>
            <a:r>
              <a:rPr lang="hr-HR" dirty="0" smtClean="0"/>
              <a:t> podataka ispisuju svjedodžbe</a:t>
            </a:r>
          </a:p>
          <a:p>
            <a:r>
              <a:rPr lang="hr-HR" b="1" dirty="0" smtClean="0"/>
              <a:t>e-Dnevnik (ocjene.skole.hr)</a:t>
            </a:r>
          </a:p>
          <a:p>
            <a:pPr>
              <a:buNone/>
            </a:pPr>
            <a:r>
              <a:rPr lang="hr-HR" dirty="0" smtClean="0"/>
              <a:t>    u nekim školama ocjene se upisuju na računalo (</a:t>
            </a:r>
            <a:r>
              <a:rPr lang="hr-HR" dirty="0" err="1" smtClean="0"/>
              <a:t>tablet</a:t>
            </a:r>
            <a:r>
              <a:rPr lang="hr-HR" dirty="0" smtClean="0"/>
              <a:t>). Imenik i dnevnik u “papirnatom” izdanju nisu više potrebni.</a:t>
            </a:r>
          </a:p>
          <a:p>
            <a:r>
              <a:rPr lang="hr-HR" b="1" dirty="0" smtClean="0"/>
              <a:t>Prijava i upis u srednje škole (www.upisi.hr)</a:t>
            </a:r>
            <a:endParaRPr lang="hr-HR" b="1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korištenje navedenih aplikacija potreban je </a:t>
            </a:r>
            <a:r>
              <a:rPr lang="hr-HR" dirty="0" smtClean="0">
                <a:hlinkClick r:id="rId2"/>
              </a:rPr>
              <a:t>AAI@</a:t>
            </a:r>
            <a:r>
              <a:rPr lang="hr-HR" dirty="0" err="1" smtClean="0">
                <a:hlinkClick r:id="rId2"/>
              </a:rPr>
              <a:t>Edu.hr</a:t>
            </a:r>
            <a:r>
              <a:rPr lang="hr-HR" dirty="0" smtClean="0"/>
              <a:t> korisnički račun koji nam omogućuje CARNET.</a:t>
            </a:r>
          </a:p>
          <a:p>
            <a:r>
              <a:rPr lang="hr-HR" dirty="0" smtClean="0"/>
              <a:t>Svoj račun možeš zatražiti u školske administratorice.</a:t>
            </a:r>
          </a:p>
          <a:p>
            <a:r>
              <a:rPr lang="hr-HR" dirty="0" smtClean="0"/>
              <a:t>Uz taj račun možeš imati i povoljniji Internet (vip, tele2,</a:t>
            </a:r>
            <a:r>
              <a:rPr lang="hr-HR" dirty="0" err="1" smtClean="0"/>
              <a:t>bnet</a:t>
            </a:r>
            <a:r>
              <a:rPr lang="hr-HR" dirty="0" smtClean="0"/>
              <a:t>,…)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Poznatije mrežne web 2.0 aplikacije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Blog</a:t>
            </a:r>
            <a:endParaRPr lang="hr-HR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r-HR" dirty="0" err="1" smtClean="0"/>
              <a:t>Blog</a:t>
            </a:r>
            <a:r>
              <a:rPr lang="hr-HR" dirty="0" smtClean="0"/>
              <a:t> je osobni dnevnik pisan na mreži s obrnuto kronološki poredanim sadržajem (nove objave su na početku).</a:t>
            </a:r>
          </a:p>
          <a:p>
            <a:r>
              <a:rPr lang="hr-HR" dirty="0" smtClean="0"/>
              <a:t>Čitatelji mogu komentirati objave.</a:t>
            </a:r>
          </a:p>
          <a:p>
            <a:r>
              <a:rPr lang="hr-HR" dirty="0" smtClean="0"/>
              <a:t>Veoma je popularan i lako je, i besplatno, pokrenuti vlastiti </a:t>
            </a:r>
            <a:r>
              <a:rPr lang="hr-HR" dirty="0" err="1" smtClean="0"/>
              <a:t>blog</a:t>
            </a:r>
            <a:r>
              <a:rPr lang="hr-HR" dirty="0" smtClean="0"/>
              <a:t> (</a:t>
            </a: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dirty="0" err="1" smtClean="0"/>
              <a:t>google</a:t>
            </a:r>
            <a:r>
              <a:rPr lang="hr-HR" dirty="0" smtClean="0"/>
              <a:t>-</a:t>
            </a:r>
            <a:r>
              <a:rPr lang="hr-HR" dirty="0" err="1" smtClean="0"/>
              <a:t>ov</a:t>
            </a:r>
            <a:r>
              <a:rPr lang="hr-HR" dirty="0" smtClean="0"/>
              <a:t> </a:t>
            </a:r>
            <a:r>
              <a:rPr lang="hr-HR" dirty="0" err="1" smtClean="0"/>
              <a:t>Blogger</a:t>
            </a:r>
            <a:r>
              <a:rPr lang="hr-HR" dirty="0" smtClean="0"/>
              <a:t>).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Podcast</a:t>
            </a:r>
            <a:endParaRPr lang="hr-HR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r-HR" dirty="0" err="1" smtClean="0"/>
              <a:t>Podcast</a:t>
            </a:r>
            <a:r>
              <a:rPr lang="hr-HR" dirty="0" smtClean="0"/>
              <a:t> je digitalna datoteka objavljena na internetu koja može sadržavati zvučni zapis ili videozapis.</a:t>
            </a:r>
          </a:p>
          <a:p>
            <a:r>
              <a:rPr lang="hr-HR" dirty="0" smtClean="0"/>
              <a:t>Nakon što ih preuzmemo, </a:t>
            </a:r>
            <a:r>
              <a:rPr lang="hr-HR" dirty="0" err="1" smtClean="0"/>
              <a:t>podcaste</a:t>
            </a:r>
            <a:r>
              <a:rPr lang="hr-HR" dirty="0" smtClean="0"/>
              <a:t> možemo preslušavati kada i koliko puta želimo.</a:t>
            </a:r>
          </a:p>
          <a:p>
            <a:r>
              <a:rPr lang="hr-HR" dirty="0" smtClean="0"/>
              <a:t>Mnoge televizijske kuće i radio stanice emitirane emisije objavljuju na mreži. Vidi HRT </a:t>
            </a:r>
            <a:r>
              <a:rPr lang="hr-HR" dirty="0" err="1" smtClean="0"/>
              <a:t>podcast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Wiki</a:t>
            </a:r>
            <a:endParaRPr lang="hr-HR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r-HR" dirty="0" err="1" smtClean="0"/>
              <a:t>Wiki</a:t>
            </a:r>
            <a:r>
              <a:rPr lang="hr-HR" dirty="0" smtClean="0"/>
              <a:t> je sustav mrežnih stranica na kojima svatko(nakon registracije) može uređivati sadržaj.</a:t>
            </a:r>
          </a:p>
          <a:p>
            <a:r>
              <a:rPr lang="hr-HR" dirty="0" smtClean="0"/>
              <a:t>Najpoznatije mrežno mjesto zasnovano na ovom načelu je </a:t>
            </a:r>
            <a:r>
              <a:rPr lang="hr-HR" dirty="0" err="1" smtClean="0"/>
              <a:t>Wikipedia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421</Words>
  <Application>Microsoft Office PowerPoint</Application>
  <PresentationFormat>Prikaz na zaslonu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Tijek</vt:lpstr>
      <vt:lpstr>3. INTERNET I MREŽNE USLUGE</vt:lpstr>
      <vt:lpstr>Slajd 2</vt:lpstr>
      <vt:lpstr>Internetske usluge (servisi)</vt:lpstr>
      <vt:lpstr>Razvoj WWW-a</vt:lpstr>
      <vt:lpstr>Mrežne (Web) aplikacije u školi</vt:lpstr>
      <vt:lpstr>Slajd 6</vt:lpstr>
      <vt:lpstr>Poznatije mrežne web 2.0 aplikacije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INTERNET I MREŽNE USLUGE</dc:title>
  <dc:creator>aluoo</dc:creator>
  <cp:lastModifiedBy>aluoo</cp:lastModifiedBy>
  <cp:revision>20</cp:revision>
  <dcterms:created xsi:type="dcterms:W3CDTF">2014-12-01T13:05:10Z</dcterms:created>
  <dcterms:modified xsi:type="dcterms:W3CDTF">2014-12-01T21:16:38Z</dcterms:modified>
</cp:coreProperties>
</file>